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0" r:id="rId3"/>
  </p:sldMasterIdLst>
  <p:notesMasterIdLst>
    <p:notesMasterId r:id="rId84"/>
  </p:notesMasterIdLst>
  <p:handoutMasterIdLst>
    <p:handoutMasterId r:id="rId85"/>
  </p:handoutMasterIdLst>
  <p:sldIdLst>
    <p:sldId id="3395" r:id="rId4"/>
    <p:sldId id="348" r:id="rId5"/>
    <p:sldId id="329" r:id="rId6"/>
    <p:sldId id="257" r:id="rId7"/>
    <p:sldId id="335" r:id="rId8"/>
    <p:sldId id="341" r:id="rId9"/>
    <p:sldId id="336" r:id="rId10"/>
    <p:sldId id="260" r:id="rId11"/>
    <p:sldId id="337" r:id="rId12"/>
    <p:sldId id="261" r:id="rId13"/>
    <p:sldId id="338" r:id="rId14"/>
    <p:sldId id="259" r:id="rId15"/>
    <p:sldId id="339" r:id="rId16"/>
    <p:sldId id="262" r:id="rId17"/>
    <p:sldId id="340" r:id="rId18"/>
    <p:sldId id="263" r:id="rId19"/>
    <p:sldId id="264" r:id="rId20"/>
    <p:sldId id="266" r:id="rId21"/>
    <p:sldId id="301" r:id="rId22"/>
    <p:sldId id="269" r:id="rId23"/>
    <p:sldId id="300" r:id="rId24"/>
    <p:sldId id="270" r:id="rId25"/>
    <p:sldId id="299" r:id="rId26"/>
    <p:sldId id="271" r:id="rId27"/>
    <p:sldId id="330" r:id="rId28"/>
    <p:sldId id="272" r:id="rId29"/>
    <p:sldId id="333" r:id="rId30"/>
    <p:sldId id="334" r:id="rId31"/>
    <p:sldId id="304" r:id="rId32"/>
    <p:sldId id="275" r:id="rId33"/>
    <p:sldId id="305" r:id="rId34"/>
    <p:sldId id="276" r:id="rId35"/>
    <p:sldId id="306" r:id="rId36"/>
    <p:sldId id="277" r:id="rId37"/>
    <p:sldId id="307" r:id="rId38"/>
    <p:sldId id="278" r:id="rId39"/>
    <p:sldId id="308" r:id="rId40"/>
    <p:sldId id="279" r:id="rId41"/>
    <p:sldId id="309" r:id="rId42"/>
    <p:sldId id="280" r:id="rId43"/>
    <p:sldId id="310" r:id="rId44"/>
    <p:sldId id="281" r:id="rId45"/>
    <p:sldId id="311" r:id="rId46"/>
    <p:sldId id="282" r:id="rId47"/>
    <p:sldId id="312" r:id="rId48"/>
    <p:sldId id="283" r:id="rId49"/>
    <p:sldId id="313" r:id="rId50"/>
    <p:sldId id="284" r:id="rId51"/>
    <p:sldId id="314" r:id="rId52"/>
    <p:sldId id="285" r:id="rId53"/>
    <p:sldId id="315" r:id="rId54"/>
    <p:sldId id="286" r:id="rId55"/>
    <p:sldId id="316" r:id="rId56"/>
    <p:sldId id="287" r:id="rId57"/>
    <p:sldId id="317" r:id="rId58"/>
    <p:sldId id="288" r:id="rId59"/>
    <p:sldId id="318" r:id="rId60"/>
    <p:sldId id="289" r:id="rId61"/>
    <p:sldId id="319" r:id="rId62"/>
    <p:sldId id="290" r:id="rId63"/>
    <p:sldId id="320" r:id="rId64"/>
    <p:sldId id="291" r:id="rId65"/>
    <p:sldId id="321" r:id="rId66"/>
    <p:sldId id="292" r:id="rId67"/>
    <p:sldId id="322" r:id="rId68"/>
    <p:sldId id="293" r:id="rId69"/>
    <p:sldId id="323" r:id="rId70"/>
    <p:sldId id="294" r:id="rId71"/>
    <p:sldId id="324" r:id="rId72"/>
    <p:sldId id="295" r:id="rId73"/>
    <p:sldId id="325" r:id="rId74"/>
    <p:sldId id="296" r:id="rId75"/>
    <p:sldId id="326" r:id="rId76"/>
    <p:sldId id="297" r:id="rId77"/>
    <p:sldId id="327" r:id="rId78"/>
    <p:sldId id="298" r:id="rId79"/>
    <p:sldId id="328" r:id="rId80"/>
    <p:sldId id="349" r:id="rId81"/>
    <p:sldId id="350" r:id="rId82"/>
    <p:sldId id="3399" r:id="rId8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395"/>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 id="349"/>
            <p14:sldId id="350"/>
          </p14:sldIdLst>
        </p14:section>
        <p14:section name="SlideLizard" id="{2972ECF2-5DE3-49D8-9BD1-AE041A7B2F36}">
          <p14:sldIdLst>
            <p14:sldId id="3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4891" autoAdjust="0"/>
  </p:normalViewPr>
  <p:slideViewPr>
    <p:cSldViewPr snapToGrid="0">
      <p:cViewPr varScale="1">
        <p:scale>
          <a:sx n="63" d="100"/>
          <a:sy n="63" d="100"/>
        </p:scale>
        <p:origin x="688" y="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27.10.2021</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F81741-EB72-4F00-9A3D-2953AB730281}"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84B6D-FC23-4B97-BE1F-4A254CE71ABA}" type="slidenum">
              <a:rPr lang="en-US" smtClean="0"/>
              <a:t>‹#›</a:t>
            </a:fld>
            <a:endParaRPr lang="en-US"/>
          </a:p>
        </p:txBody>
      </p:sp>
    </p:spTree>
    <p:extLst>
      <p:ext uri="{BB962C8B-B14F-4D97-AF65-F5344CB8AC3E}">
        <p14:creationId xmlns:p14="http://schemas.microsoft.com/office/powerpoint/2010/main" val="532652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700" kern="1200" dirty="0">
                <a:solidFill>
                  <a:schemeClr val="tx1"/>
                </a:solidFill>
                <a:effectLst/>
                <a:latin typeface="+mn-lt"/>
                <a:ea typeface="+mn-ea"/>
                <a:cs typeface="+mn-cs"/>
              </a:rPr>
              <a:t>At the end of the combined Toss-up and Wheel Rounds, the player with the highest point value in their bank is declared the winner.</a:t>
            </a:r>
          </a:p>
          <a:p>
            <a:r>
              <a:rPr lang="en-US" sz="1700" kern="1200" dirty="0">
                <a:solidFill>
                  <a:schemeClr val="tx1"/>
                </a:solidFill>
                <a:effectLst/>
                <a:latin typeface="+mn-lt"/>
                <a:ea typeface="+mn-ea"/>
                <a:cs typeface="+mn-cs"/>
              </a:rPr>
              <a:t> </a:t>
            </a:r>
          </a:p>
          <a:p>
            <a:pPr lvl="0"/>
            <a:r>
              <a:rPr lang="en-US" sz="1700" kern="1200" dirty="0">
                <a:solidFill>
                  <a:schemeClr val="tx1"/>
                </a:solidFill>
                <a:effectLst/>
                <a:latin typeface="+mn-lt"/>
                <a:ea typeface="+mn-ea"/>
                <a:cs typeface="+mn-cs"/>
              </a:rPr>
              <a:t>Bonus Round: The winner is invited to play in the Bonus Round. Blank tiles appear on screen. I will reveal if any of the following letters are found in the phrase: R, S, T, L, N, E. Then, the contestant is given 10 seconds to guess the full phrase. They may guess as many times as they want in that time frame.</a:t>
            </a:r>
          </a:p>
          <a:p>
            <a:endParaRPr lang="en-US" dirty="0"/>
          </a:p>
        </p:txBody>
      </p:sp>
      <p:sp>
        <p:nvSpPr>
          <p:cNvPr id="4" name="Slide Number Placeholder 3"/>
          <p:cNvSpPr>
            <a:spLocks noGrp="1"/>
          </p:cNvSpPr>
          <p:nvPr>
            <p:ph type="sldNum" sz="quarter" idx="5"/>
          </p:nvPr>
        </p:nvSpPr>
        <p:spPr/>
        <p:txBody>
          <a:bodyPr/>
          <a:lstStyle/>
          <a:p>
            <a:pPr marL="0" marR="0" lvl="0" indent="0" algn="r" defTabSz="1306220" rtl="0" eaLnBrk="1" fontAlgn="auto" latinLnBrk="0" hangingPunct="1">
              <a:lnSpc>
                <a:spcPct val="100000"/>
              </a:lnSpc>
              <a:spcBef>
                <a:spcPts val="0"/>
              </a:spcBef>
              <a:spcAft>
                <a:spcPts val="0"/>
              </a:spcAft>
              <a:buClrTx/>
              <a:buSzTx/>
              <a:buFontTx/>
              <a:buNone/>
              <a:tabLst/>
              <a:defRPr/>
            </a:pPr>
            <a:fld id="{7607106A-E50C-4DC5-A04E-082644358D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30622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20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229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7.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27.10.2021</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27.10.2021</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27.10.2021</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90" y="2164957"/>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8" y="4372332"/>
            <a:ext cx="3269721" cy="1165157"/>
          </a:xfrm>
          <a:prstGeom prst="rect">
            <a:avLst/>
          </a:prstGeom>
        </p:spPr>
      </p:pic>
    </p:spTree>
    <p:extLst>
      <p:ext uri="{BB962C8B-B14F-4D97-AF65-F5344CB8AC3E}">
        <p14:creationId xmlns:p14="http://schemas.microsoft.com/office/powerpoint/2010/main" val="3363953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600"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5"/>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91274399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90" y="2579485"/>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9"/>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124278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60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90" y="2579485"/>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9"/>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230858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90"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2"/>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7" y="5861119"/>
            <a:ext cx="2155825" cy="768223"/>
          </a:xfrm>
          <a:prstGeom prst="rect">
            <a:avLst/>
          </a:prstGeom>
        </p:spPr>
      </p:pic>
    </p:spTree>
    <p:extLst>
      <p:ext uri="{BB962C8B-B14F-4D97-AF65-F5344CB8AC3E}">
        <p14:creationId xmlns:p14="http://schemas.microsoft.com/office/powerpoint/2010/main" val="1947592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5"/>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3" y="3202728"/>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45" indent="0" algn="ctr">
              <a:buNone/>
              <a:defRPr>
                <a:solidFill>
                  <a:schemeClr val="tx1">
                    <a:tint val="75000"/>
                  </a:schemeClr>
                </a:solidFill>
              </a:defRPr>
            </a:lvl2pPr>
            <a:lvl3pPr marL="642493" indent="0" algn="ctr">
              <a:buNone/>
              <a:defRPr>
                <a:solidFill>
                  <a:schemeClr val="tx1">
                    <a:tint val="75000"/>
                  </a:schemeClr>
                </a:solidFill>
              </a:defRPr>
            </a:lvl3pPr>
            <a:lvl4pPr marL="963737" indent="0" algn="ctr">
              <a:buNone/>
              <a:defRPr>
                <a:solidFill>
                  <a:schemeClr val="tx1">
                    <a:tint val="75000"/>
                  </a:schemeClr>
                </a:solidFill>
              </a:defRPr>
            </a:lvl4pPr>
            <a:lvl5pPr marL="1284988" indent="0" algn="ctr">
              <a:buNone/>
              <a:defRPr>
                <a:solidFill>
                  <a:schemeClr val="tx1">
                    <a:tint val="75000"/>
                  </a:schemeClr>
                </a:solidFill>
              </a:defRPr>
            </a:lvl5pPr>
            <a:lvl6pPr marL="1606235" indent="0" algn="ctr">
              <a:buNone/>
              <a:defRPr>
                <a:solidFill>
                  <a:schemeClr val="tx1">
                    <a:tint val="75000"/>
                  </a:schemeClr>
                </a:solidFill>
              </a:defRPr>
            </a:lvl6pPr>
            <a:lvl7pPr marL="1927482" indent="0" algn="ctr">
              <a:buNone/>
              <a:defRPr>
                <a:solidFill>
                  <a:schemeClr val="tx1">
                    <a:tint val="75000"/>
                  </a:schemeClr>
                </a:solidFill>
              </a:defRPr>
            </a:lvl7pPr>
            <a:lvl8pPr marL="2248731" indent="0" algn="ctr">
              <a:buNone/>
              <a:defRPr>
                <a:solidFill>
                  <a:schemeClr val="tx1">
                    <a:tint val="75000"/>
                  </a:schemeClr>
                </a:solidFill>
              </a:defRPr>
            </a:lvl8pPr>
            <a:lvl9pPr marL="2569978"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2"/>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4" y="6173792"/>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z="1200" smtClean="0">
                <a:solidFill>
                  <a:srgbClr val="5A5B5D"/>
                </a:solidFill>
              </a:rPr>
              <a:pPr/>
              <a:t>‹#›</a:t>
            </a:fld>
            <a:endParaRPr lang="en-US" sz="1200"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7" y="5861119"/>
            <a:ext cx="2155825" cy="768223"/>
          </a:xfrm>
          <a:prstGeom prst="rect">
            <a:avLst/>
          </a:prstGeom>
        </p:spPr>
      </p:pic>
    </p:spTree>
    <p:extLst>
      <p:ext uri="{BB962C8B-B14F-4D97-AF65-F5344CB8AC3E}">
        <p14:creationId xmlns:p14="http://schemas.microsoft.com/office/powerpoint/2010/main" val="4285357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60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2"/>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4" y="6299522"/>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8" y="214364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90"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7"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20831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9"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9"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90" y="452441"/>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23198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2"/>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4" y="627666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4" y="2159001"/>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10"/>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172453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100"/>
            <a:ext cx="5131808" cy="371679"/>
          </a:xfrm>
          <a:prstGeom prst="rect">
            <a:avLst/>
          </a:prstGeom>
        </p:spPr>
        <p:txBody>
          <a:bodyPr anchor="b">
            <a:noAutofit/>
          </a:bodyPr>
          <a:lstStyle>
            <a:lvl1pPr marL="0" indent="0">
              <a:buNone/>
              <a:defRPr sz="2000" b="1">
                <a:latin typeface="+mj-lt"/>
                <a:cs typeface="Georgia"/>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100"/>
            <a:ext cx="5131808" cy="371679"/>
          </a:xfrm>
          <a:prstGeom prst="rect">
            <a:avLst/>
          </a:prstGeom>
        </p:spPr>
        <p:txBody>
          <a:bodyPr anchor="b">
            <a:noAutofit/>
          </a:bodyPr>
          <a:lstStyle>
            <a:lvl1pPr marL="0" indent="0">
              <a:buNone/>
              <a:defRPr sz="2000" b="1">
                <a:latin typeface="+mj-lt"/>
                <a:cs typeface="Georgia"/>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add text</a:t>
            </a:r>
          </a:p>
        </p:txBody>
      </p:sp>
      <p:sp>
        <p:nvSpPr>
          <p:cNvPr id="10" name="Title Placeholder 1"/>
          <p:cNvSpPr>
            <a:spLocks noGrp="1"/>
          </p:cNvSpPr>
          <p:nvPr>
            <p:ph type="title"/>
          </p:nvPr>
        </p:nvSpPr>
        <p:spPr>
          <a:xfrm>
            <a:off x="738190" y="452441"/>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118550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60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60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4"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8" y="6302862"/>
            <a:ext cx="4443413" cy="365125"/>
          </a:xfrm>
        </p:spPr>
        <p:txBody>
          <a:bodyPr/>
          <a:lstStyle>
            <a:lvl1pPr>
              <a:defRPr>
                <a:ln>
                  <a:noFill/>
                </a:ln>
                <a:solidFill>
                  <a:schemeClr val="bg1"/>
                </a:solidFill>
              </a:defRPr>
            </a:lvl1pPr>
          </a:lstStyle>
          <a:p>
            <a:r>
              <a:rPr lang="en-US" dirty="0"/>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8" y="2154313"/>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2"/>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2"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6"/>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add text</a:t>
            </a:r>
          </a:p>
        </p:txBody>
      </p:sp>
    </p:spTree>
    <p:extLst>
      <p:ext uri="{BB962C8B-B14F-4D97-AF65-F5344CB8AC3E}">
        <p14:creationId xmlns:p14="http://schemas.microsoft.com/office/powerpoint/2010/main" val="4002493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90" y="452441"/>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3110952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1"/>
            <a:ext cx="10715625" cy="4022725"/>
          </a:xfrm>
          <a:prstGeom prst="rect">
            <a:avLst/>
          </a:prstGeom>
        </p:spPr>
        <p:txBody>
          <a:bodyPr/>
          <a:lstStyle>
            <a:lvl1pPr marL="452610" indent="-457182">
              <a:buClr>
                <a:srgbClr val="101820"/>
              </a:buClr>
              <a:buFont typeface="+mj-lt"/>
              <a:buAutoNum type="arabicPeriod"/>
              <a:defRPr sz="2000">
                <a:solidFill>
                  <a:srgbClr val="101820"/>
                </a:solidFill>
              </a:defRPr>
            </a:lvl1pPr>
            <a:lvl2pPr marL="800068" indent="-342886">
              <a:spcBef>
                <a:spcPts val="1000"/>
              </a:spcBef>
              <a:buClr>
                <a:srgbClr val="101820"/>
              </a:buClr>
              <a:buSzPct val="100000"/>
              <a:buFont typeface="+mj-lt"/>
              <a:buAutoNum type="alphaLcPeriod"/>
              <a:defRPr sz="1800">
                <a:solidFill>
                  <a:srgbClr val="101820"/>
                </a:solidFill>
              </a:defRPr>
            </a:lvl2pPr>
            <a:lvl3pPr marL="1142954" indent="-228591">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90" y="452441"/>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966441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7" y="1549401"/>
            <a:ext cx="4234455" cy="3880720"/>
          </a:xfrm>
          <a:prstGeom prst="rect">
            <a:avLst/>
          </a:prstGeom>
        </p:spPr>
        <p:txBody>
          <a:bodyPr>
            <a:normAutofit/>
          </a:bodyPr>
          <a:lstStyle>
            <a:lvl1pPr marL="0" indent="0">
              <a:lnSpc>
                <a:spcPts val="2200"/>
              </a:lnSpc>
              <a:spcBef>
                <a:spcPts val="1500"/>
              </a:spcBef>
              <a:buNone/>
              <a:defRPr sz="1600" baseline="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3"/>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90" y="452441"/>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83065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889"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4"/>
            <a:ext cx="3310144" cy="528224"/>
          </a:xfrm>
        </p:spPr>
        <p:txBody>
          <a:bodyPr>
            <a:normAutofit/>
          </a:bodyPr>
          <a:lstStyle>
            <a:lvl1pPr marL="0" indent="0" algn="l">
              <a:buFontTx/>
              <a:buNone/>
              <a:defRPr sz="1200" i="1" baseline="0"/>
            </a:lvl1pPr>
            <a:lvl2pPr marL="457182" indent="0">
              <a:buFontTx/>
              <a:buNone/>
              <a:defRPr sz="1400"/>
            </a:lvl2pPr>
            <a:lvl3pPr marL="914363"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6" y="564185"/>
            <a:ext cx="4234455" cy="705630"/>
          </a:xfrm>
          <a:prstGeom prst="rect">
            <a:avLst/>
          </a:prstGeom>
        </p:spPr>
        <p:txBody>
          <a:bodyPr>
            <a:normAutofit/>
          </a:bodyPr>
          <a:lstStyle>
            <a:lvl1pPr marL="0" indent="0" algn="r">
              <a:lnSpc>
                <a:spcPts val="2200"/>
              </a:lnSpc>
              <a:spcBef>
                <a:spcPts val="1500"/>
              </a:spcBef>
              <a:buNone/>
              <a:defRPr sz="1800" baseline="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1587830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182" indent="0">
              <a:buFontTx/>
              <a:buNone/>
              <a:defRPr sz="1400"/>
            </a:lvl2pPr>
            <a:lvl3pPr marL="914363"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2011986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9" y="2996623"/>
            <a:ext cx="9746073" cy="447068"/>
          </a:xfrm>
          <a:prstGeom prst="rect">
            <a:avLst/>
          </a:prstGeom>
        </p:spPr>
        <p:txBody>
          <a:bodyPr wrap="square" lIns="64284" tIns="32142" rIns="64284" bIns="32142">
            <a:spAutoFit/>
          </a:bodyPr>
          <a:lstStyle>
            <a:lvl1pPr marL="0" marR="0" indent="0" algn="l" defTabSz="642889" rtl="0" eaLnBrk="1" fontAlgn="base" latinLnBrk="0" hangingPunct="1">
              <a:lnSpc>
                <a:spcPct val="140000"/>
              </a:lnSpc>
              <a:spcBef>
                <a:spcPts val="2109"/>
              </a:spcBef>
              <a:spcAft>
                <a:spcPts val="1667"/>
              </a:spcAft>
              <a:buClr>
                <a:schemeClr val="tx2"/>
              </a:buClr>
              <a:buSzPct val="100000"/>
              <a:buFont typeface="Wingdings" charset="2"/>
              <a:buNone/>
              <a:tabLst/>
              <a:defRPr sz="2000" cap="none" baseline="0">
                <a:solidFill>
                  <a:srgbClr val="050606"/>
                </a:solidFill>
              </a:defRPr>
            </a:lvl1pPr>
            <a:lvl2pPr marL="321411" indent="0" algn="ctr">
              <a:buNone/>
              <a:defRPr>
                <a:solidFill>
                  <a:schemeClr val="tx1">
                    <a:tint val="75000"/>
                  </a:schemeClr>
                </a:solidFill>
              </a:defRPr>
            </a:lvl2pPr>
            <a:lvl3pPr marL="642823" indent="0" algn="ctr">
              <a:buNone/>
              <a:defRPr>
                <a:solidFill>
                  <a:schemeClr val="tx1">
                    <a:tint val="75000"/>
                  </a:schemeClr>
                </a:solidFill>
              </a:defRPr>
            </a:lvl3pPr>
            <a:lvl4pPr marL="964236" indent="0" algn="ctr">
              <a:buNone/>
              <a:defRPr>
                <a:solidFill>
                  <a:schemeClr val="tx1">
                    <a:tint val="75000"/>
                  </a:schemeClr>
                </a:solidFill>
              </a:defRPr>
            </a:lvl4pPr>
            <a:lvl5pPr marL="1285645" indent="0" algn="ctr">
              <a:buNone/>
              <a:defRPr>
                <a:solidFill>
                  <a:schemeClr val="tx1">
                    <a:tint val="75000"/>
                  </a:schemeClr>
                </a:solidFill>
              </a:defRPr>
            </a:lvl5pPr>
            <a:lvl6pPr marL="1607059" indent="0" algn="ctr">
              <a:buNone/>
              <a:defRPr>
                <a:solidFill>
                  <a:schemeClr val="tx1">
                    <a:tint val="75000"/>
                  </a:schemeClr>
                </a:solidFill>
              </a:defRPr>
            </a:lvl6pPr>
            <a:lvl7pPr marL="1928469" indent="0" algn="ctr">
              <a:buNone/>
              <a:defRPr>
                <a:solidFill>
                  <a:schemeClr val="tx1">
                    <a:tint val="75000"/>
                  </a:schemeClr>
                </a:solidFill>
              </a:defRPr>
            </a:lvl7pPr>
            <a:lvl8pPr marL="2249881" indent="0" algn="ctr">
              <a:buNone/>
              <a:defRPr>
                <a:solidFill>
                  <a:schemeClr val="tx1">
                    <a:tint val="75000"/>
                  </a:schemeClr>
                </a:solidFill>
              </a:defRPr>
            </a:lvl8pPr>
            <a:lvl9pPr marL="2571293"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6"/>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2"/>
            <a:ext cx="4443413" cy="365125"/>
          </a:xfrm>
        </p:spPr>
        <p:txBody>
          <a:bodyPr/>
          <a:lstStyle>
            <a:lvl1pPr>
              <a:defRPr>
                <a:ln>
                  <a:noFill/>
                </a:ln>
                <a:solidFill>
                  <a:srgbClr val="5A5B5D"/>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4" y="617379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2"/>
            <a:ext cx="2027024" cy="810563"/>
          </a:xfrm>
          <a:prstGeom prst="rect">
            <a:avLst/>
          </a:prstGeom>
        </p:spPr>
      </p:pic>
    </p:spTree>
    <p:extLst>
      <p:ext uri="{BB962C8B-B14F-4D97-AF65-F5344CB8AC3E}">
        <p14:creationId xmlns:p14="http://schemas.microsoft.com/office/powerpoint/2010/main" val="343723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F0A6D0E-73AB-4934-A38C-BFF5AFAA1C6C}"/>
              </a:ext>
            </a:extLst>
          </p:cNvPr>
          <p:cNvSpPr/>
          <p:nvPr userDrawn="1"/>
        </p:nvSpPr>
        <p:spPr bwMode="auto">
          <a:xfrm>
            <a:off x="8744" y="6165693"/>
            <a:ext cx="12192000" cy="539907"/>
          </a:xfrm>
          <a:prstGeom prst="rect">
            <a:avLst/>
          </a:prstGeom>
          <a:solidFill>
            <a:schemeClr val="accent2">
              <a:lumMod val="50000"/>
            </a:schemeClr>
          </a:solidFill>
          <a:ln w="12700" cap="flat" cmpd="sng" algn="ctr">
            <a:noFill/>
            <a:prstDash val="solid"/>
            <a:round/>
            <a:headEnd type="none" w="med" len="med"/>
            <a:tailEnd type="none" w="med" len="med"/>
          </a:ln>
          <a:effectLst/>
        </p:spPr>
        <p:txBody>
          <a:bodyPr rot="10800000" vert="horz" wrap="none" lIns="91440" tIns="45720" rIns="91440" bIns="45720" numCol="1" rtlCol="0" anchor="ctr" anchorCtr="0" compatLnSpc="1">
            <a:prstTxWarp prst="textNoShape">
              <a:avLst/>
            </a:prstTxWarp>
          </a:bodyPr>
          <a:lstStyle/>
          <a:p>
            <a:pPr marL="0" marR="0" indent="0" algn="ctr" defTabSz="914363"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rgbClr val="01336F"/>
              </a:solidFill>
              <a:effectLst/>
              <a:latin typeface="Times New Roman" pitchFamily="18" charset="0"/>
              <a:cs typeface="Arial" charset="0"/>
            </a:endParaRPr>
          </a:p>
        </p:txBody>
      </p:sp>
      <p:sp>
        <p:nvSpPr>
          <p:cNvPr id="21" name="Rectangle 2">
            <a:extLst>
              <a:ext uri="{FF2B5EF4-FFF2-40B4-BE49-F238E27FC236}">
                <a16:creationId xmlns:a16="http://schemas.microsoft.com/office/drawing/2014/main" id="{68ECC949-C857-4D28-B33B-14A5F3BCDA7E}"/>
              </a:ext>
            </a:extLst>
          </p:cNvPr>
          <p:cNvSpPr>
            <a:spLocks noChangeArrowheads="1"/>
          </p:cNvSpPr>
          <p:nvPr userDrawn="1"/>
        </p:nvSpPr>
        <p:spPr bwMode="gray">
          <a:xfrm>
            <a:off x="0" y="4765"/>
            <a:ext cx="12192000" cy="1189037"/>
          </a:xfrm>
          <a:prstGeom prst="rect">
            <a:avLst/>
          </a:prstGeom>
          <a:solidFill>
            <a:schemeClr val="accent2">
              <a:lumMod val="50000"/>
            </a:schemeClr>
          </a:solidFill>
          <a:ln w="12700">
            <a:noFill/>
            <a:miter lim="800000"/>
            <a:headEnd/>
            <a:tailEnd/>
          </a:ln>
          <a:effectLst/>
        </p:spPr>
        <p:txBody>
          <a:bodyPr wrap="none" anchor="ctr"/>
          <a:lstStyle/>
          <a:p>
            <a:endParaRPr lang="en-US" sz="2600"/>
          </a:p>
        </p:txBody>
      </p:sp>
      <p:sp>
        <p:nvSpPr>
          <p:cNvPr id="23" name="Rectangle 4">
            <a:extLst>
              <a:ext uri="{FF2B5EF4-FFF2-40B4-BE49-F238E27FC236}">
                <a16:creationId xmlns:a16="http://schemas.microsoft.com/office/drawing/2014/main" id="{F1F7DAE3-407F-4498-B036-DD834C43B481}"/>
              </a:ext>
            </a:extLst>
          </p:cNvPr>
          <p:cNvSpPr>
            <a:spLocks noChangeArrowheads="1"/>
          </p:cNvSpPr>
          <p:nvPr/>
        </p:nvSpPr>
        <p:spPr bwMode="gray">
          <a:xfrm>
            <a:off x="2209799" y="533400"/>
            <a:ext cx="5288973" cy="649288"/>
          </a:xfrm>
          <a:prstGeom prst="rect">
            <a:avLst/>
          </a:prstGeom>
          <a:noFill/>
          <a:ln w="9525">
            <a:noFill/>
            <a:miter lim="800000"/>
            <a:headEnd/>
            <a:tailEnd/>
          </a:ln>
          <a:effectLst/>
        </p:spPr>
        <p:txBody>
          <a:bodyPr lIns="19050" tIns="19050" rIns="19050" bIns="19050" anchor="ctr"/>
          <a:lstStyle/>
          <a:p>
            <a:pPr marL="342886" indent="-342886" algn="l">
              <a:lnSpc>
                <a:spcPct val="98000"/>
              </a:lnSpc>
              <a:spcBef>
                <a:spcPct val="20000"/>
              </a:spcBef>
            </a:pPr>
            <a:r>
              <a:rPr lang="en-US" sz="4800" b="0" dirty="0">
                <a:solidFill>
                  <a:srgbClr val="FFFFFF"/>
                </a:solidFill>
                <a:latin typeface="Lucida Fax" pitchFamily="18" charset="0"/>
                <a:cs typeface="Times New Roman" pitchFamily="18" charset="0"/>
              </a:rPr>
              <a:t>FEMA REGION II</a:t>
            </a:r>
          </a:p>
        </p:txBody>
      </p:sp>
      <p:sp>
        <p:nvSpPr>
          <p:cNvPr id="18" name="Rectangle 3">
            <a:extLst>
              <a:ext uri="{FF2B5EF4-FFF2-40B4-BE49-F238E27FC236}">
                <a16:creationId xmlns:a16="http://schemas.microsoft.com/office/drawing/2014/main" id="{8779561F-4A68-4BAF-99F4-85CE7B7D6C01}"/>
              </a:ext>
            </a:extLst>
          </p:cNvPr>
          <p:cNvSpPr txBox="1">
            <a:spLocks noChangeArrowheads="1"/>
          </p:cNvSpPr>
          <p:nvPr userDrawn="1"/>
        </p:nvSpPr>
        <p:spPr bwMode="auto">
          <a:xfrm>
            <a:off x="2" y="6666084"/>
            <a:ext cx="12191999" cy="23996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2400" b="1">
                <a:solidFill>
                  <a:srgbClr val="000063"/>
                </a:solidFill>
                <a:latin typeface="Times New Roman" pitchFamily="18" charset="0"/>
              </a:defRPr>
            </a:lvl2pPr>
            <a:lvl3pPr algn="l" rtl="0" fontAlgn="base">
              <a:spcBef>
                <a:spcPct val="0"/>
              </a:spcBef>
              <a:spcAft>
                <a:spcPct val="0"/>
              </a:spcAft>
              <a:defRPr sz="2400" b="1">
                <a:solidFill>
                  <a:srgbClr val="000063"/>
                </a:solidFill>
                <a:latin typeface="Times New Roman" pitchFamily="18" charset="0"/>
              </a:defRPr>
            </a:lvl3pPr>
            <a:lvl4pPr algn="l" rtl="0" fontAlgn="base">
              <a:spcBef>
                <a:spcPct val="0"/>
              </a:spcBef>
              <a:spcAft>
                <a:spcPct val="0"/>
              </a:spcAft>
              <a:defRPr sz="2400" b="1">
                <a:solidFill>
                  <a:srgbClr val="000063"/>
                </a:solidFill>
                <a:latin typeface="Times New Roman" pitchFamily="18" charset="0"/>
              </a:defRPr>
            </a:lvl4pPr>
            <a:lvl5pPr algn="l" rtl="0" fontAlgn="base">
              <a:spcBef>
                <a:spcPct val="0"/>
              </a:spcBef>
              <a:spcAft>
                <a:spcPct val="0"/>
              </a:spcAft>
              <a:defRPr sz="2400" b="1">
                <a:solidFill>
                  <a:srgbClr val="000063"/>
                </a:solidFill>
                <a:latin typeface="Times New Roman" pitchFamily="18" charset="0"/>
              </a:defRPr>
            </a:lvl5pPr>
            <a:lvl6pPr marL="457200" algn="l" rtl="0" fontAlgn="base">
              <a:spcBef>
                <a:spcPct val="0"/>
              </a:spcBef>
              <a:spcAft>
                <a:spcPct val="0"/>
              </a:spcAft>
              <a:defRPr sz="2400" b="1">
                <a:solidFill>
                  <a:srgbClr val="000063"/>
                </a:solidFill>
                <a:latin typeface="Times New Roman" pitchFamily="18" charset="0"/>
              </a:defRPr>
            </a:lvl6pPr>
            <a:lvl7pPr marL="914400" algn="l" rtl="0" fontAlgn="base">
              <a:spcBef>
                <a:spcPct val="0"/>
              </a:spcBef>
              <a:spcAft>
                <a:spcPct val="0"/>
              </a:spcAft>
              <a:defRPr sz="2400" b="1">
                <a:solidFill>
                  <a:srgbClr val="000063"/>
                </a:solidFill>
                <a:latin typeface="Times New Roman" pitchFamily="18" charset="0"/>
              </a:defRPr>
            </a:lvl7pPr>
            <a:lvl8pPr marL="1371600" algn="l" rtl="0" fontAlgn="base">
              <a:spcBef>
                <a:spcPct val="0"/>
              </a:spcBef>
              <a:spcAft>
                <a:spcPct val="0"/>
              </a:spcAft>
              <a:defRPr sz="2400" b="1">
                <a:solidFill>
                  <a:srgbClr val="000063"/>
                </a:solidFill>
                <a:latin typeface="Times New Roman" pitchFamily="18" charset="0"/>
              </a:defRPr>
            </a:lvl8pPr>
            <a:lvl9pPr marL="1828800" algn="l" rtl="0" fontAlgn="base">
              <a:spcBef>
                <a:spcPct val="0"/>
              </a:spcBef>
              <a:spcAft>
                <a:spcPct val="0"/>
              </a:spcAft>
              <a:defRPr sz="2400" b="1">
                <a:solidFill>
                  <a:srgbClr val="000063"/>
                </a:solidFill>
                <a:latin typeface="Times New Roman" pitchFamily="18" charset="0"/>
              </a:defRPr>
            </a:lvl9pPr>
          </a:lstStyle>
          <a:p>
            <a:endParaRPr lang="en-US" sz="1200" kern="0" dirty="0">
              <a:solidFill>
                <a:srgbClr val="000000"/>
              </a:solidFill>
              <a:latin typeface="+mj-lt"/>
            </a:endParaRPr>
          </a:p>
        </p:txBody>
      </p:sp>
      <p:sp>
        <p:nvSpPr>
          <p:cNvPr id="53" name="Footer Placeholder 4">
            <a:extLst>
              <a:ext uri="{FF2B5EF4-FFF2-40B4-BE49-F238E27FC236}">
                <a16:creationId xmlns:a16="http://schemas.microsoft.com/office/drawing/2014/main" id="{3A63A74A-C416-4151-8DF8-E58A7C1D47EE}"/>
              </a:ext>
            </a:extLst>
          </p:cNvPr>
          <p:cNvSpPr txBox="1">
            <a:spLocks/>
          </p:cNvSpPr>
          <p:nvPr userDrawn="1"/>
        </p:nvSpPr>
        <p:spPr>
          <a:xfrm>
            <a:off x="0" y="6708161"/>
            <a:ext cx="12192000" cy="155817"/>
          </a:xfrm>
          <a:prstGeom prst="rect">
            <a:avLst/>
          </a:prstGeom>
          <a:solidFill>
            <a:srgbClr val="70AD47">
              <a:lumMod val="60000"/>
              <a:lumOff val="40000"/>
            </a:srgbClr>
          </a:solidFill>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UNCLASSIFIED // FOUO</a:t>
            </a:r>
          </a:p>
        </p:txBody>
      </p:sp>
      <p:sp>
        <p:nvSpPr>
          <p:cNvPr id="94" name="TextBox 93">
            <a:extLst>
              <a:ext uri="{FF2B5EF4-FFF2-40B4-BE49-F238E27FC236}">
                <a16:creationId xmlns:a16="http://schemas.microsoft.com/office/drawing/2014/main" id="{490B89FA-E423-4C60-BCFC-B6DA79F238F2}"/>
              </a:ext>
            </a:extLst>
          </p:cNvPr>
          <p:cNvSpPr txBox="1"/>
          <p:nvPr userDrawn="1"/>
        </p:nvSpPr>
        <p:spPr>
          <a:xfrm>
            <a:off x="9527833" y="5064205"/>
            <a:ext cx="2496196" cy="307777"/>
          </a:xfrm>
          <a:prstGeom prst="rect">
            <a:avLst/>
          </a:prstGeom>
          <a:noFill/>
        </p:spPr>
        <p:txBody>
          <a:bodyPr wrap="none" rtlCol="0">
            <a:spAutoFit/>
          </a:bodyPr>
          <a:lstStyle/>
          <a:p>
            <a:pPr algn="l"/>
            <a:r>
              <a:rPr lang="en-US" sz="1400" dirty="0">
                <a:solidFill>
                  <a:srgbClr val="0000FF"/>
                </a:solidFill>
              </a:rPr>
              <a:t>Updates since last report in blue</a:t>
            </a:r>
          </a:p>
        </p:txBody>
      </p:sp>
      <p:pic>
        <p:nvPicPr>
          <p:cNvPr id="3078" name="Picture 6" descr="Image preview">
            <a:extLst>
              <a:ext uri="{FF2B5EF4-FFF2-40B4-BE49-F238E27FC236}">
                <a16:creationId xmlns:a16="http://schemas.microsoft.com/office/drawing/2014/main" id="{18B163B1-1C23-4A4A-9C94-AA30B88311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22247"/>
            <a:ext cx="12192000" cy="15748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Logo&#10;&#10;Description automatically generated">
            <a:extLst>
              <a:ext uri="{FF2B5EF4-FFF2-40B4-BE49-F238E27FC236}">
                <a16:creationId xmlns:a16="http://schemas.microsoft.com/office/drawing/2014/main" id="{1984B35E-599D-4865-9133-EE1992769A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82" y="206803"/>
            <a:ext cx="2002997" cy="2002997"/>
          </a:xfrm>
          <a:prstGeom prst="rect">
            <a:avLst/>
          </a:prstGeom>
        </p:spPr>
      </p:pic>
    </p:spTree>
    <p:extLst>
      <p:ext uri="{BB962C8B-B14F-4D97-AF65-F5344CB8AC3E}">
        <p14:creationId xmlns:p14="http://schemas.microsoft.com/office/powerpoint/2010/main" val="150319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5A9CE8E4-A03F-4602-9774-5A8156710CE7}"/>
              </a:ext>
            </a:extLst>
          </p:cNvPr>
          <p:cNvSpPr txBox="1">
            <a:spLocks noChangeArrowheads="1"/>
          </p:cNvSpPr>
          <p:nvPr userDrawn="1"/>
        </p:nvSpPr>
        <p:spPr bwMode="auto">
          <a:xfrm>
            <a:off x="2" y="6666084"/>
            <a:ext cx="12191999" cy="23996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2400" b="1">
                <a:solidFill>
                  <a:srgbClr val="000063"/>
                </a:solidFill>
                <a:latin typeface="Times New Roman" pitchFamily="18" charset="0"/>
              </a:defRPr>
            </a:lvl2pPr>
            <a:lvl3pPr algn="l" rtl="0" fontAlgn="base">
              <a:spcBef>
                <a:spcPct val="0"/>
              </a:spcBef>
              <a:spcAft>
                <a:spcPct val="0"/>
              </a:spcAft>
              <a:defRPr sz="2400" b="1">
                <a:solidFill>
                  <a:srgbClr val="000063"/>
                </a:solidFill>
                <a:latin typeface="Times New Roman" pitchFamily="18" charset="0"/>
              </a:defRPr>
            </a:lvl3pPr>
            <a:lvl4pPr algn="l" rtl="0" fontAlgn="base">
              <a:spcBef>
                <a:spcPct val="0"/>
              </a:spcBef>
              <a:spcAft>
                <a:spcPct val="0"/>
              </a:spcAft>
              <a:defRPr sz="2400" b="1">
                <a:solidFill>
                  <a:srgbClr val="000063"/>
                </a:solidFill>
                <a:latin typeface="Times New Roman" pitchFamily="18" charset="0"/>
              </a:defRPr>
            </a:lvl4pPr>
            <a:lvl5pPr algn="l" rtl="0" fontAlgn="base">
              <a:spcBef>
                <a:spcPct val="0"/>
              </a:spcBef>
              <a:spcAft>
                <a:spcPct val="0"/>
              </a:spcAft>
              <a:defRPr sz="2400" b="1">
                <a:solidFill>
                  <a:srgbClr val="000063"/>
                </a:solidFill>
                <a:latin typeface="Times New Roman" pitchFamily="18" charset="0"/>
              </a:defRPr>
            </a:lvl5pPr>
            <a:lvl6pPr marL="457200" algn="l" rtl="0" fontAlgn="base">
              <a:spcBef>
                <a:spcPct val="0"/>
              </a:spcBef>
              <a:spcAft>
                <a:spcPct val="0"/>
              </a:spcAft>
              <a:defRPr sz="2400" b="1">
                <a:solidFill>
                  <a:srgbClr val="000063"/>
                </a:solidFill>
                <a:latin typeface="Times New Roman" pitchFamily="18" charset="0"/>
              </a:defRPr>
            </a:lvl6pPr>
            <a:lvl7pPr marL="914400" algn="l" rtl="0" fontAlgn="base">
              <a:spcBef>
                <a:spcPct val="0"/>
              </a:spcBef>
              <a:spcAft>
                <a:spcPct val="0"/>
              </a:spcAft>
              <a:defRPr sz="2400" b="1">
                <a:solidFill>
                  <a:srgbClr val="000063"/>
                </a:solidFill>
                <a:latin typeface="Times New Roman" pitchFamily="18" charset="0"/>
              </a:defRPr>
            </a:lvl7pPr>
            <a:lvl8pPr marL="1371600" algn="l" rtl="0" fontAlgn="base">
              <a:spcBef>
                <a:spcPct val="0"/>
              </a:spcBef>
              <a:spcAft>
                <a:spcPct val="0"/>
              </a:spcAft>
              <a:defRPr sz="2400" b="1">
                <a:solidFill>
                  <a:srgbClr val="000063"/>
                </a:solidFill>
                <a:latin typeface="Times New Roman" pitchFamily="18" charset="0"/>
              </a:defRPr>
            </a:lvl8pPr>
            <a:lvl9pPr marL="1828800" algn="l" rtl="0" fontAlgn="base">
              <a:spcBef>
                <a:spcPct val="0"/>
              </a:spcBef>
              <a:spcAft>
                <a:spcPct val="0"/>
              </a:spcAft>
              <a:defRPr sz="2400" b="1">
                <a:solidFill>
                  <a:srgbClr val="000063"/>
                </a:solidFill>
                <a:latin typeface="Times New Roman" pitchFamily="18" charset="0"/>
              </a:defRPr>
            </a:lvl9pPr>
          </a:lstStyle>
          <a:p>
            <a:endParaRPr lang="en-US" sz="1200" kern="0" dirty="0">
              <a:solidFill>
                <a:srgbClr val="000000"/>
              </a:solidFill>
              <a:latin typeface="+mj-lt"/>
            </a:endParaRPr>
          </a:p>
        </p:txBody>
      </p:sp>
      <p:sp>
        <p:nvSpPr>
          <p:cNvPr id="4" name="Rectangle 3">
            <a:extLst>
              <a:ext uri="{FF2B5EF4-FFF2-40B4-BE49-F238E27FC236}">
                <a16:creationId xmlns:a16="http://schemas.microsoft.com/office/drawing/2014/main" id="{5AA1AB73-D85B-4675-BED0-AC5163E2081B}"/>
              </a:ext>
            </a:extLst>
          </p:cNvPr>
          <p:cNvSpPr/>
          <p:nvPr userDrawn="1"/>
        </p:nvSpPr>
        <p:spPr>
          <a:xfrm>
            <a:off x="0" y="6130978"/>
            <a:ext cx="12192000" cy="740951"/>
          </a:xfrm>
          <a:prstGeom prst="rect">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938C87-131D-4B6F-988A-6C9BAADFF068}"/>
              </a:ext>
            </a:extLst>
          </p:cNvPr>
          <p:cNvSpPr txBox="1">
            <a:spLocks/>
          </p:cNvSpPr>
          <p:nvPr userDrawn="1"/>
        </p:nvSpPr>
        <p:spPr>
          <a:xfrm>
            <a:off x="0" y="6708161"/>
            <a:ext cx="12192000" cy="155817"/>
          </a:xfrm>
          <a:prstGeom prst="rect">
            <a:avLst/>
          </a:prstGeom>
          <a:solidFill>
            <a:srgbClr val="70AD47">
              <a:lumMod val="60000"/>
              <a:lumOff val="40000"/>
            </a:srgbClr>
          </a:solidFill>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UNCLASSIFIED // FOUO</a:t>
            </a:r>
          </a:p>
        </p:txBody>
      </p:sp>
      <p:pic>
        <p:nvPicPr>
          <p:cNvPr id="6" name="Picture 5">
            <a:extLst>
              <a:ext uri="{FF2B5EF4-FFF2-40B4-BE49-F238E27FC236}">
                <a16:creationId xmlns:a16="http://schemas.microsoft.com/office/drawing/2014/main" id="{AC20D1B9-2285-4F1E-9521-0674F410AF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178717"/>
            <a:ext cx="522883" cy="522883"/>
          </a:xfrm>
          <a:prstGeom prst="rect">
            <a:avLst/>
          </a:prstGeom>
        </p:spPr>
      </p:pic>
      <p:sp>
        <p:nvSpPr>
          <p:cNvPr id="7" name="Rectangle 6">
            <a:extLst>
              <a:ext uri="{FF2B5EF4-FFF2-40B4-BE49-F238E27FC236}">
                <a16:creationId xmlns:a16="http://schemas.microsoft.com/office/drawing/2014/main" id="{6A6993ED-E9F1-4BA6-B404-2653288D6C59}"/>
              </a:ext>
            </a:extLst>
          </p:cNvPr>
          <p:cNvSpPr/>
          <p:nvPr userDrawn="1"/>
        </p:nvSpPr>
        <p:spPr>
          <a:xfrm>
            <a:off x="0" y="1"/>
            <a:ext cx="12192000" cy="539961"/>
          </a:xfrm>
          <a:prstGeom prst="rect">
            <a:avLst/>
          </a:prstGeom>
          <a:solidFill>
            <a:srgbClr val="4472C4">
              <a:lumMod val="50000"/>
            </a:srgbClr>
          </a:solidFill>
          <a:ln w="12700" cap="flat" cmpd="sng" algn="ctr">
            <a:noFill/>
            <a:prstDash val="solid"/>
            <a:miter lim="800000"/>
          </a:ln>
          <a:effectLst/>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03864"/>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2EA02CE6-C19D-4F3B-BABB-E3705B6AE516}"/>
              </a:ext>
            </a:extLst>
          </p:cNvPr>
          <p:cNvSpPr>
            <a:spLocks noGrp="1" noChangeArrowheads="1"/>
          </p:cNvSpPr>
          <p:nvPr>
            <p:ph type="title"/>
          </p:nvPr>
        </p:nvSpPr>
        <p:spPr bwMode="auto">
          <a:xfrm>
            <a:off x="302685" y="-152400"/>
            <a:ext cx="11355916"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4075268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27.10.2021</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2"/>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10/27/2021</a:t>
            </a:fld>
            <a:endParaRPr lang="en-US" dirty="0"/>
          </a:p>
        </p:txBody>
      </p:sp>
      <p:sp>
        <p:nvSpPr>
          <p:cNvPr id="7" name="Title Placeholder 1"/>
          <p:cNvSpPr>
            <a:spLocks noGrp="1"/>
          </p:cNvSpPr>
          <p:nvPr>
            <p:ph type="title"/>
          </p:nvPr>
        </p:nvSpPr>
        <p:spPr>
          <a:xfrm>
            <a:off x="738190" y="452441"/>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90"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2"/>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4" y="6173792"/>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19001390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hdr="0" dt="0"/>
  <p:txStyles>
    <p:titleStyle>
      <a:lvl1pPr algn="l" defTabSz="457182" rtl="0" eaLnBrk="1" latinLnBrk="0" hangingPunct="1">
        <a:spcBef>
          <a:spcPct val="0"/>
        </a:spcBef>
        <a:buNone/>
        <a:defRPr sz="2800" kern="1200">
          <a:solidFill>
            <a:schemeClr val="tx1"/>
          </a:solidFill>
          <a:latin typeface="+mj-lt"/>
          <a:ea typeface="+mj-ea"/>
          <a:cs typeface="+mj-cs"/>
        </a:defRPr>
      </a:lvl1pPr>
    </p:titleStyle>
    <p:bodyStyle>
      <a:lvl1pPr marL="342886" indent="-347458" algn="l" defTabSz="457182"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20" indent="-285739" algn="l" defTabSz="457182"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2954" indent="-228591" algn="l" defTabSz="457182" rtl="0" eaLnBrk="1" latinLnBrk="0" hangingPunct="1">
        <a:spcBef>
          <a:spcPts val="1000"/>
        </a:spcBef>
        <a:buFont typeface="Arial"/>
        <a:buChar char="•"/>
        <a:defRPr sz="1800" kern="1200">
          <a:solidFill>
            <a:schemeClr val="tx1"/>
          </a:solidFill>
          <a:latin typeface="+mn-lt"/>
          <a:ea typeface="+mn-ea"/>
          <a:cs typeface="+mn-cs"/>
        </a:defRPr>
      </a:lvl3pPr>
      <a:lvl4pPr marL="1600136"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8"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625667" name="Rectangle 3"/>
          <p:cNvSpPr>
            <a:spLocks noGrp="1" noChangeArrowheads="1"/>
          </p:cNvSpPr>
          <p:nvPr>
            <p:ph type="title"/>
          </p:nvPr>
        </p:nvSpPr>
        <p:spPr bwMode="auto">
          <a:xfrm>
            <a:off x="302685" y="-152400"/>
            <a:ext cx="11355916"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25668" name="Rectangle 4"/>
          <p:cNvSpPr>
            <a:spLocks noGrp="1" noChangeArrowheads="1"/>
          </p:cNvSpPr>
          <p:nvPr>
            <p:ph type="body" idx="1"/>
          </p:nvPr>
        </p:nvSpPr>
        <p:spPr bwMode="auto">
          <a:xfrm>
            <a:off x="609600" y="1066802"/>
            <a:ext cx="10972800"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415378"/>
      </p:ext>
    </p:extLst>
  </p:cSld>
  <p:clrMap bg1="dk2" tx1="lt1" bg2="dk1" tx2="lt2" accent1="accent1" accent2="accent2" accent3="accent3" accent4="accent4" accent5="accent5" accent6="accent6" hlink="hlink" folHlink="folHlink"/>
  <p:sldLayoutIdLst>
    <p:sldLayoutId id="2147483681" r:id="rId1"/>
    <p:sldLayoutId id="2147483682" r:id="rId2"/>
  </p:sldLayoutIdLst>
  <p:hf hdr="0" ftr="0" dt="0"/>
  <p:txStyles>
    <p:titleStyle>
      <a:lvl1pPr algn="ctr"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2400" b="1">
          <a:solidFill>
            <a:srgbClr val="000063"/>
          </a:solidFill>
          <a:latin typeface="Times New Roman" pitchFamily="18" charset="0"/>
        </a:defRPr>
      </a:lvl2pPr>
      <a:lvl3pPr algn="l" rtl="0" fontAlgn="base">
        <a:spcBef>
          <a:spcPct val="0"/>
        </a:spcBef>
        <a:spcAft>
          <a:spcPct val="0"/>
        </a:spcAft>
        <a:defRPr sz="2400" b="1">
          <a:solidFill>
            <a:srgbClr val="000063"/>
          </a:solidFill>
          <a:latin typeface="Times New Roman" pitchFamily="18" charset="0"/>
        </a:defRPr>
      </a:lvl3pPr>
      <a:lvl4pPr algn="l" rtl="0" fontAlgn="base">
        <a:spcBef>
          <a:spcPct val="0"/>
        </a:spcBef>
        <a:spcAft>
          <a:spcPct val="0"/>
        </a:spcAft>
        <a:defRPr sz="2400" b="1">
          <a:solidFill>
            <a:srgbClr val="000063"/>
          </a:solidFill>
          <a:latin typeface="Times New Roman" pitchFamily="18" charset="0"/>
        </a:defRPr>
      </a:lvl4pPr>
      <a:lvl5pPr algn="l" rtl="0" fontAlgn="base">
        <a:spcBef>
          <a:spcPct val="0"/>
        </a:spcBef>
        <a:spcAft>
          <a:spcPct val="0"/>
        </a:spcAft>
        <a:defRPr sz="2400" b="1">
          <a:solidFill>
            <a:srgbClr val="000063"/>
          </a:solidFill>
          <a:latin typeface="Times New Roman" pitchFamily="18" charset="0"/>
        </a:defRPr>
      </a:lvl5pPr>
      <a:lvl6pPr marL="457182" algn="l" rtl="0" fontAlgn="base">
        <a:spcBef>
          <a:spcPct val="0"/>
        </a:spcBef>
        <a:spcAft>
          <a:spcPct val="0"/>
        </a:spcAft>
        <a:defRPr sz="2400" b="1">
          <a:solidFill>
            <a:srgbClr val="000063"/>
          </a:solidFill>
          <a:latin typeface="Times New Roman" pitchFamily="18" charset="0"/>
        </a:defRPr>
      </a:lvl6pPr>
      <a:lvl7pPr marL="914363" algn="l" rtl="0" fontAlgn="base">
        <a:spcBef>
          <a:spcPct val="0"/>
        </a:spcBef>
        <a:spcAft>
          <a:spcPct val="0"/>
        </a:spcAft>
        <a:defRPr sz="2400" b="1">
          <a:solidFill>
            <a:srgbClr val="000063"/>
          </a:solidFill>
          <a:latin typeface="Times New Roman" pitchFamily="18" charset="0"/>
        </a:defRPr>
      </a:lvl7pPr>
      <a:lvl8pPr marL="1371545" algn="l" rtl="0" fontAlgn="base">
        <a:spcBef>
          <a:spcPct val="0"/>
        </a:spcBef>
        <a:spcAft>
          <a:spcPct val="0"/>
        </a:spcAft>
        <a:defRPr sz="2400" b="1">
          <a:solidFill>
            <a:srgbClr val="000063"/>
          </a:solidFill>
          <a:latin typeface="Times New Roman" pitchFamily="18" charset="0"/>
        </a:defRPr>
      </a:lvl8pPr>
      <a:lvl9pPr marL="1828727" algn="l" rtl="0" fontAlgn="base">
        <a:spcBef>
          <a:spcPct val="0"/>
        </a:spcBef>
        <a:spcAft>
          <a:spcPct val="0"/>
        </a:spcAft>
        <a:defRPr sz="2400" b="1">
          <a:solidFill>
            <a:srgbClr val="000063"/>
          </a:solidFill>
          <a:latin typeface="Times New Roman" pitchFamily="18" charset="0"/>
        </a:defRPr>
      </a:lvl9pPr>
    </p:titleStyle>
    <p:bodyStyle>
      <a:lvl1pPr marL="233354" indent="-233354" algn="l" rtl="0" fontAlgn="base">
        <a:spcBef>
          <a:spcPct val="60000"/>
        </a:spcBef>
        <a:spcAft>
          <a:spcPct val="0"/>
        </a:spcAft>
        <a:buClr>
          <a:srgbClr val="000063"/>
        </a:buClr>
        <a:buFont typeface="Wingdings" pitchFamily="2" charset="2"/>
        <a:buChar char="§"/>
        <a:defRPr sz="2200">
          <a:solidFill>
            <a:srgbClr val="000000"/>
          </a:solidFill>
          <a:latin typeface="+mn-lt"/>
          <a:ea typeface="+mn-ea"/>
          <a:cs typeface="+mn-cs"/>
        </a:defRPr>
      </a:lvl1pPr>
      <a:lvl2pPr marL="571477" indent="-223829" algn="l" rtl="0" fontAlgn="base">
        <a:spcBef>
          <a:spcPct val="30000"/>
        </a:spcBef>
        <a:spcAft>
          <a:spcPct val="0"/>
        </a:spcAft>
        <a:buClr>
          <a:srgbClr val="000063"/>
        </a:buClr>
        <a:buFont typeface="Arial" charset="0"/>
        <a:buChar char="–"/>
        <a:defRPr sz="2000">
          <a:solidFill>
            <a:srgbClr val="000000"/>
          </a:solidFill>
          <a:latin typeface="+mn-lt"/>
        </a:defRPr>
      </a:lvl2pPr>
      <a:lvl3pPr marL="909602" indent="-222241" algn="l" rtl="0" fontAlgn="base">
        <a:spcBef>
          <a:spcPct val="30000"/>
        </a:spcBef>
        <a:spcAft>
          <a:spcPct val="0"/>
        </a:spcAft>
        <a:buClr>
          <a:srgbClr val="000063"/>
        </a:buClr>
        <a:buFont typeface="Wingdings" pitchFamily="2" charset="2"/>
        <a:buChar char="§"/>
        <a:defRPr sz="1700">
          <a:solidFill>
            <a:srgbClr val="000000"/>
          </a:solidFill>
          <a:latin typeface="+mn-lt"/>
        </a:defRPr>
      </a:lvl3pPr>
      <a:lvl4pPr marL="1258838" indent="-231766" algn="l" rtl="0" fontAlgn="base">
        <a:spcBef>
          <a:spcPct val="30000"/>
        </a:spcBef>
        <a:spcAft>
          <a:spcPct val="0"/>
        </a:spcAft>
        <a:buClr>
          <a:srgbClr val="000063"/>
        </a:buClr>
        <a:buFont typeface="Arial" charset="0"/>
        <a:buChar char="–"/>
        <a:defRPr sz="1400">
          <a:solidFill>
            <a:srgbClr val="000000"/>
          </a:solidFill>
          <a:latin typeface="+mn-lt"/>
        </a:defRPr>
      </a:lvl4pPr>
      <a:lvl5pPr marL="1598549" indent="-222241" algn="l" rtl="0" fontAlgn="base">
        <a:spcBef>
          <a:spcPct val="30000"/>
        </a:spcBef>
        <a:spcAft>
          <a:spcPct val="0"/>
        </a:spcAft>
        <a:buClr>
          <a:srgbClr val="000063"/>
        </a:buClr>
        <a:buFont typeface="Wingdings" pitchFamily="2" charset="2"/>
        <a:buChar char="§"/>
        <a:defRPr sz="1400">
          <a:solidFill>
            <a:srgbClr val="000000"/>
          </a:solidFill>
          <a:latin typeface="+mn-lt"/>
        </a:defRPr>
      </a:lvl5pPr>
      <a:lvl6pPr marL="2055731" indent="-222241" algn="l" rtl="0" fontAlgn="base">
        <a:spcBef>
          <a:spcPct val="30000"/>
        </a:spcBef>
        <a:spcAft>
          <a:spcPct val="0"/>
        </a:spcAft>
        <a:buClr>
          <a:srgbClr val="000063"/>
        </a:buClr>
        <a:buFont typeface="Wingdings" pitchFamily="2" charset="2"/>
        <a:buChar char="§"/>
        <a:defRPr sz="1400">
          <a:solidFill>
            <a:srgbClr val="000063"/>
          </a:solidFill>
          <a:latin typeface="+mn-lt"/>
        </a:defRPr>
      </a:lvl6pPr>
      <a:lvl7pPr marL="2512913" indent="-222241" algn="l" rtl="0" fontAlgn="base">
        <a:spcBef>
          <a:spcPct val="30000"/>
        </a:spcBef>
        <a:spcAft>
          <a:spcPct val="0"/>
        </a:spcAft>
        <a:buClr>
          <a:srgbClr val="000063"/>
        </a:buClr>
        <a:buFont typeface="Wingdings" pitchFamily="2" charset="2"/>
        <a:buChar char="§"/>
        <a:defRPr sz="1400">
          <a:solidFill>
            <a:srgbClr val="000063"/>
          </a:solidFill>
          <a:latin typeface="+mn-lt"/>
        </a:defRPr>
      </a:lvl7pPr>
      <a:lvl8pPr marL="2970095" indent="-222241" algn="l" rtl="0" fontAlgn="base">
        <a:spcBef>
          <a:spcPct val="30000"/>
        </a:spcBef>
        <a:spcAft>
          <a:spcPct val="0"/>
        </a:spcAft>
        <a:buClr>
          <a:srgbClr val="000063"/>
        </a:buClr>
        <a:buFont typeface="Wingdings" pitchFamily="2" charset="2"/>
        <a:buChar char="§"/>
        <a:defRPr sz="1400">
          <a:solidFill>
            <a:srgbClr val="000063"/>
          </a:solidFill>
          <a:latin typeface="+mn-lt"/>
        </a:defRPr>
      </a:lvl8pPr>
      <a:lvl9pPr marL="3427276" indent="-222241" algn="l" rtl="0" fontAlgn="base">
        <a:spcBef>
          <a:spcPct val="30000"/>
        </a:spcBef>
        <a:spcAft>
          <a:spcPct val="0"/>
        </a:spcAft>
        <a:buClr>
          <a:srgbClr val="000063"/>
        </a:buClr>
        <a:buFont typeface="Wingdings" pitchFamily="2" charset="2"/>
        <a:buChar char="§"/>
        <a:defRPr sz="1400">
          <a:solidFill>
            <a:srgbClr val="000063"/>
          </a:solidFill>
          <a:latin typeface="+mn-lt"/>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6" Type="http://schemas.openxmlformats.org/officeDocument/2006/relationships/image" Target="../media/image40.png"/><Relationship Id="rId21" Type="http://schemas.openxmlformats.org/officeDocument/2006/relationships/slide" Target="slide64.xml"/><Relationship Id="rId34" Type="http://schemas.openxmlformats.org/officeDocument/2006/relationships/slide" Target="slide62.xml"/><Relationship Id="rId42" Type="http://schemas.openxmlformats.org/officeDocument/2006/relationships/slide" Target="slide22.xml"/><Relationship Id="rId47" Type="http://schemas.openxmlformats.org/officeDocument/2006/relationships/slide" Target="slide60.xml"/><Relationship Id="rId50" Type="http://schemas.openxmlformats.org/officeDocument/2006/relationships/image" Target="../media/image51.png"/><Relationship Id="rId55" Type="http://schemas.openxmlformats.org/officeDocument/2006/relationships/slide" Target="slide20.xml"/><Relationship Id="rId63" Type="http://schemas.openxmlformats.org/officeDocument/2006/relationships/image" Target="../media/image57.png"/><Relationship Id="rId68" Type="http://schemas.openxmlformats.org/officeDocument/2006/relationships/image" Target="../media/image240.png"/><Relationship Id="rId7" Type="http://schemas.openxmlformats.org/officeDocument/2006/relationships/image" Target="../media/image200.png"/><Relationship Id="rId2" Type="http://schemas.openxmlformats.org/officeDocument/2006/relationships/image" Target="../media/image31.jpeg"/><Relationship Id="rId16" Type="http://schemas.openxmlformats.org/officeDocument/2006/relationships/slide" Target="slide26.xml"/><Relationship Id="rId29" Type="http://schemas.openxmlformats.org/officeDocument/2006/relationships/slide" Target="slide24.xml"/><Relationship Id="rId11" Type="http://schemas.openxmlformats.org/officeDocument/2006/relationships/image" Target="../media/image34.png"/><Relationship Id="rId24" Type="http://schemas.openxmlformats.org/officeDocument/2006/relationships/image" Target="../media/image39.png"/><Relationship Id="rId32" Type="http://schemas.openxmlformats.org/officeDocument/2006/relationships/image" Target="../media/image220.png"/><Relationship Id="rId37" Type="http://schemas.openxmlformats.org/officeDocument/2006/relationships/image" Target="../media/image45.png"/><Relationship Id="rId40" Type="http://schemas.openxmlformats.org/officeDocument/2006/relationships/slide" Target="slide32.xml"/><Relationship Id="rId45" Type="http://schemas.openxmlformats.org/officeDocument/2006/relationships/image" Target="../media/image230.png"/><Relationship Id="rId53" Type="http://schemas.openxmlformats.org/officeDocument/2006/relationships/slide" Target="slide30.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56.png"/><Relationship Id="rId19" Type="http://schemas.openxmlformats.org/officeDocument/2006/relationships/image" Target="../media/image210.png"/><Relationship Id="rId14" Type="http://schemas.openxmlformats.org/officeDocument/2006/relationships/slide" Target="slide46.xml"/><Relationship Id="rId22" Type="http://schemas.openxmlformats.org/officeDocument/2006/relationships/image" Target="../media/image38.png"/><Relationship Id="rId27" Type="http://schemas.openxmlformats.org/officeDocument/2006/relationships/slide" Target="slide34.xml"/><Relationship Id="rId30" Type="http://schemas.openxmlformats.org/officeDocument/2006/relationships/image" Target="../media/image42.png"/><Relationship Id="rId35" Type="http://schemas.openxmlformats.org/officeDocument/2006/relationships/image" Target="../media/image44.png"/><Relationship Id="rId43" Type="http://schemas.openxmlformats.org/officeDocument/2006/relationships/image" Target="../media/image48.png"/><Relationship Id="rId48" Type="http://schemas.openxmlformats.org/officeDocument/2006/relationships/image" Target="../media/image50.png"/><Relationship Id="rId56" Type="http://schemas.openxmlformats.org/officeDocument/2006/relationships/image" Target="../media/image54.png"/><Relationship Id="rId64" Type="http://schemas.openxmlformats.org/officeDocument/2006/relationships/slide" Target="slide38.xml"/><Relationship Id="rId8" Type="http://schemas.openxmlformats.org/officeDocument/2006/relationships/image" Target="../media/image33.png"/><Relationship Id="rId51" Type="http://schemas.openxmlformats.org/officeDocument/2006/relationships/slide" Target="slide40.xml"/><Relationship Id="rId3" Type="http://schemas.openxmlformats.org/officeDocument/2006/relationships/image" Target="../media/image32.png"/><Relationship Id="rId12" Type="http://schemas.openxmlformats.org/officeDocument/2006/relationships/slide" Target="slide56.xml"/><Relationship Id="rId17" Type="http://schemas.openxmlformats.org/officeDocument/2006/relationships/image" Target="../media/image36.png"/><Relationship Id="rId25" Type="http://schemas.openxmlformats.org/officeDocument/2006/relationships/slide" Target="slide44.xml"/><Relationship Id="rId33" Type="http://schemas.openxmlformats.org/officeDocument/2006/relationships/image" Target="../media/image43.png"/><Relationship Id="rId38" Type="http://schemas.openxmlformats.org/officeDocument/2006/relationships/slide" Target="slide42.xml"/><Relationship Id="rId46" Type="http://schemas.openxmlformats.org/officeDocument/2006/relationships/image" Target="../media/image49.png"/><Relationship Id="rId59" Type="http://schemas.openxmlformats.org/officeDocument/2006/relationships/image" Target="../media/image55.png"/><Relationship Id="rId67" Type="http://schemas.openxmlformats.org/officeDocument/2006/relationships/image" Target="../media/image59.png"/><Relationship Id="rId20" Type="http://schemas.openxmlformats.org/officeDocument/2006/relationships/image" Target="../media/image37.png"/><Relationship Id="rId41" Type="http://schemas.openxmlformats.org/officeDocument/2006/relationships/image" Target="../media/image47.png"/><Relationship Id="rId54" Type="http://schemas.openxmlformats.org/officeDocument/2006/relationships/image" Target="../media/image53.png"/><Relationship Id="rId62" Type="http://schemas.openxmlformats.org/officeDocument/2006/relationships/slide" Target="slide48.xml"/><Relationship Id="rId1" Type="http://schemas.openxmlformats.org/officeDocument/2006/relationships/slideLayout" Target="../slideLayouts/slideLayout2.xml"/><Relationship Id="rId6" Type="http://schemas.openxmlformats.org/officeDocument/2006/relationships/slide" Target="slide76.xml"/><Relationship Id="rId15" Type="http://schemas.openxmlformats.org/officeDocument/2006/relationships/slide" Target="slide36.xml"/><Relationship Id="rId23" Type="http://schemas.openxmlformats.org/officeDocument/2006/relationships/slide" Target="slide54.xml"/><Relationship Id="rId28" Type="http://schemas.openxmlformats.org/officeDocument/2006/relationships/image" Target="../media/image41.png"/><Relationship Id="rId36" Type="http://schemas.openxmlformats.org/officeDocument/2006/relationships/slide" Target="slide52.xml"/><Relationship Id="rId49" Type="http://schemas.openxmlformats.org/officeDocument/2006/relationships/slide" Target="slide50.xml"/><Relationship Id="rId57" Type="http://schemas.openxmlformats.org/officeDocument/2006/relationships/slide" Target="slide68.xml"/><Relationship Id="rId10" Type="http://schemas.openxmlformats.org/officeDocument/2006/relationships/image" Target="../media/image200.png"/><Relationship Id="rId31" Type="http://schemas.openxmlformats.org/officeDocument/2006/relationships/slide" Target="slide72.xml"/><Relationship Id="rId44" Type="http://schemas.openxmlformats.org/officeDocument/2006/relationships/slide" Target="slide70.xml"/><Relationship Id="rId52" Type="http://schemas.openxmlformats.org/officeDocument/2006/relationships/image" Target="../media/image52.png"/><Relationship Id="rId60" Type="http://schemas.openxmlformats.org/officeDocument/2006/relationships/slide" Target="slide58.xml"/><Relationship Id="rId65" Type="http://schemas.openxmlformats.org/officeDocument/2006/relationships/image" Target="../media/image57.png"/><Relationship Id="rId9" Type="http://schemas.openxmlformats.org/officeDocument/2006/relationships/slide" Target="slide66.xml"/><Relationship Id="rId13" Type="http://schemas.openxmlformats.org/officeDocument/2006/relationships/image" Target="../media/image35.png"/><Relationship Id="rId18" Type="http://schemas.openxmlformats.org/officeDocument/2006/relationships/slide" Target="slide74.xml"/><Relationship Id="rId3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180.png"/><Relationship Id="rId5" Type="http://schemas.openxmlformats.org/officeDocument/2006/relationships/image" Target="../media/image25.jpeg"/><Relationship Id="rId10" Type="http://schemas.openxmlformats.org/officeDocument/2006/relationships/slide" Target="slide5.xml"/><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0.pn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slide" Target="slide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hyperlink" Target="https://fema.connectsolutions.com/admin/show-event-catalog?folder-id=142643103" TargetMode="External"/><Relationship Id="rId7" Type="http://schemas.openxmlformats.org/officeDocument/2006/relationships/hyperlink" Target="https://www.fema.gov/region-ii-national-preparednes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mailto:fema-r2-prepares@fema.dhs.gov" TargetMode="External"/><Relationship Id="rId5" Type="http://schemas.openxmlformats.org/officeDocument/2006/relationships/hyperlink" Target="https://public.govdelivery.com/accounts/USDHSFEMA/signup/13827" TargetMode="External"/><Relationship Id="rId4" Type="http://schemas.openxmlformats.org/officeDocument/2006/relationships/hyperlink" Target="https://www.fema.gov/emergency-managers/individuals-communities/preparedness-webinar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E89EAA-9439-424C-97A2-9D933C9E3652}"/>
              </a:ext>
            </a:extLst>
          </p:cNvPr>
          <p:cNvSpPr>
            <a:spLocks noGrp="1"/>
          </p:cNvSpPr>
          <p:nvPr>
            <p:ph idx="4294967295"/>
          </p:nvPr>
        </p:nvSpPr>
        <p:spPr>
          <a:xfrm>
            <a:off x="0" y="1524000"/>
            <a:ext cx="10715625" cy="4389438"/>
          </a:xfrm>
        </p:spPr>
        <p:txBody>
          <a:bodyPr>
            <a:normAutofit fontScale="92500" lnSpcReduction="10000"/>
          </a:bodyPr>
          <a:lstStyle/>
          <a:p>
            <a:pPr lvl="0"/>
            <a:r>
              <a:rPr lang="en-US" sz="2400" dirty="0"/>
              <a:t>Each player will get a chance to buzz in and answer a question selected from any category and square with a particular point amount.   You can “buzz in” by raising your hand in zoom. </a:t>
            </a:r>
          </a:p>
          <a:p>
            <a:pPr lvl="1"/>
            <a:r>
              <a:rPr lang="en-US" dirty="0"/>
              <a:t>The contestant that raises their hand first will get a chance to answer first. </a:t>
            </a:r>
          </a:p>
          <a:p>
            <a:pPr lvl="1"/>
            <a:r>
              <a:rPr lang="en-US" dirty="0"/>
              <a:t>If a contestant correctly answers a question, they receive the point amount of the question. If a contestant answers incorrectly, they are penalized by the point amount of the question.</a:t>
            </a:r>
          </a:p>
          <a:p>
            <a:pPr lvl="1"/>
            <a:r>
              <a:rPr lang="en-US" dirty="0"/>
              <a:t>If they guess incorrectly, then the other contestants will raise their hand again to try to be first to provide an answer. This process continues until someone answers correctly. </a:t>
            </a:r>
          </a:p>
          <a:p>
            <a:pPr lvl="1"/>
            <a:r>
              <a:rPr lang="en-US" dirty="0"/>
              <a:t>If no one answers the question after the music ends (30 seconds), then times runs out and no one is awarded points. </a:t>
            </a:r>
          </a:p>
          <a:p>
            <a:r>
              <a:rPr lang="en-US" sz="2600" dirty="0"/>
              <a:t>Remember that all “questions” are actually clues that do not have a prompt.</a:t>
            </a:r>
            <a:r>
              <a:rPr lang="en-US" sz="2600" b="1" dirty="0"/>
              <a:t> </a:t>
            </a:r>
            <a:r>
              <a:rPr lang="en-US" sz="2600" dirty="0"/>
              <a:t>So all answers must be spoken in the form of a question (i.e. “what is…”, “who is…”, etc.).</a:t>
            </a:r>
          </a:p>
        </p:txBody>
      </p:sp>
      <p:sp>
        <p:nvSpPr>
          <p:cNvPr id="3" name="Title 2">
            <a:extLst>
              <a:ext uri="{FF2B5EF4-FFF2-40B4-BE49-F238E27FC236}">
                <a16:creationId xmlns:a16="http://schemas.microsoft.com/office/drawing/2014/main" id="{D2DE0979-69CF-4F91-B757-B9C1C43FB03A}"/>
              </a:ext>
            </a:extLst>
          </p:cNvPr>
          <p:cNvSpPr>
            <a:spLocks noGrp="1"/>
          </p:cNvSpPr>
          <p:nvPr>
            <p:ph type="title" idx="4294967295"/>
          </p:nvPr>
        </p:nvSpPr>
        <p:spPr>
          <a:xfrm>
            <a:off x="0" y="452438"/>
            <a:ext cx="10715625" cy="742950"/>
          </a:xfrm>
        </p:spPr>
        <p:txBody>
          <a:bodyPr/>
          <a:lstStyle/>
          <a:p>
            <a:r>
              <a:rPr lang="en-US" b="1" dirty="0"/>
              <a:t>Game Play</a:t>
            </a:r>
          </a:p>
        </p:txBody>
      </p:sp>
    </p:spTree>
    <p:extLst>
      <p:ext uri="{BB962C8B-B14F-4D97-AF65-F5344CB8AC3E}">
        <p14:creationId xmlns:p14="http://schemas.microsoft.com/office/powerpoint/2010/main" val="393341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EMERGENCY PLANNING</a:t>
            </a: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1"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4" y="1905505"/>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SHELTER &amp; EVACUATION</a:t>
            </a:r>
            <a:endParaRPr lang="de-AT" sz="9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886691" y="2325515"/>
            <a:ext cx="10617244" cy="144655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8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HAZARD-A-GUESS</a:t>
            </a: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 name="Textfeld 5">
            <a:extLst>
              <a:ext uri="{FF2B5EF4-FFF2-40B4-BE49-F238E27FC236}">
                <a16:creationId xmlns:a16="http://schemas.microsoft.com/office/drawing/2014/main" id="{528C1D8B-8357-443C-B7EA-F7EC61C7E62C}"/>
              </a:ext>
            </a:extLst>
          </p:cNvPr>
          <p:cNvSpPr txBox="1"/>
          <p:nvPr/>
        </p:nvSpPr>
        <p:spPr>
          <a:xfrm>
            <a:off x="863600" y="1351424"/>
            <a:ext cx="10464800" cy="4154984"/>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8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INFAMOUS INTERNATIONAL DISASTERS</a:t>
            </a: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30604" y="138365"/>
            <a:ext cx="2065837"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EMERGENCY KITS</a:t>
            </a:r>
          </a:p>
        </p:txBody>
      </p:sp>
      <p:sp>
        <p:nvSpPr>
          <p:cNvPr id="3" name="title2">
            <a:extLst>
              <a:ext uri="{FF2B5EF4-FFF2-40B4-BE49-F238E27FC236}">
                <a16:creationId xmlns:a16="http://schemas.microsoft.com/office/drawing/2014/main" id="{8592A4B4-7E48-410E-99D4-84A1253A6ADD}"/>
              </a:ext>
            </a:extLst>
          </p:cNvPr>
          <p:cNvSpPr txBox="1"/>
          <p:nvPr/>
        </p:nvSpPr>
        <p:spPr>
          <a:xfrm>
            <a:off x="1981462" y="135719"/>
            <a:ext cx="2154099"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DISASTER MITIGATION</a:t>
            </a:r>
          </a:p>
        </p:txBody>
      </p:sp>
      <p:sp>
        <p:nvSpPr>
          <p:cNvPr id="8" name="title5">
            <a:extLst>
              <a:ext uri="{FF2B5EF4-FFF2-40B4-BE49-F238E27FC236}">
                <a16:creationId xmlns:a16="http://schemas.microsoft.com/office/drawing/2014/main" id="{CB1155BC-0D1C-497D-8F12-D9557C693AAF}"/>
              </a:ext>
            </a:extLst>
          </p:cNvPr>
          <p:cNvSpPr txBox="1"/>
          <p:nvPr/>
        </p:nvSpPr>
        <p:spPr>
          <a:xfrm>
            <a:off x="8211698" y="161592"/>
            <a:ext cx="2027951"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HAZARD-A-GUESS</a:t>
            </a:r>
          </a:p>
        </p:txBody>
      </p:sp>
      <p:sp>
        <p:nvSpPr>
          <p:cNvPr id="10" name="title6">
            <a:extLst>
              <a:ext uri="{FF2B5EF4-FFF2-40B4-BE49-F238E27FC236}">
                <a16:creationId xmlns:a16="http://schemas.microsoft.com/office/drawing/2014/main" id="{08CDD077-3C5D-47D4-BEC4-13817F1C6213}"/>
              </a:ext>
            </a:extLst>
          </p:cNvPr>
          <p:cNvSpPr txBox="1"/>
          <p:nvPr/>
        </p:nvSpPr>
        <p:spPr>
          <a:xfrm>
            <a:off x="10159804" y="173308"/>
            <a:ext cx="2102396"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1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INFAMOUS INTERNATIONAL DISASTERS</a:t>
            </a:r>
          </a:p>
        </p:txBody>
      </p:sp>
      <p:sp>
        <p:nvSpPr>
          <p:cNvPr id="6" name="title4">
            <a:extLst>
              <a:ext uri="{FF2B5EF4-FFF2-40B4-BE49-F238E27FC236}">
                <a16:creationId xmlns:a16="http://schemas.microsoft.com/office/drawing/2014/main" id="{1AF922AE-E280-4113-9D48-540EFFCDA933}"/>
              </a:ext>
            </a:extLst>
          </p:cNvPr>
          <p:cNvSpPr txBox="1"/>
          <p:nvPr/>
        </p:nvSpPr>
        <p:spPr>
          <a:xfrm>
            <a:off x="5981341" y="131662"/>
            <a:ext cx="2266013"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SHELTER &amp; EVACUATION</a:t>
            </a:r>
            <a:endParaRPr lang="de-AT" sz="24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title3">
            <a:extLst>
              <a:ext uri="{FF2B5EF4-FFF2-40B4-BE49-F238E27FC236}">
                <a16:creationId xmlns:a16="http://schemas.microsoft.com/office/drawing/2014/main" id="{E0236156-F464-4A73-855E-2491BCFF8940}"/>
              </a:ext>
            </a:extLst>
          </p:cNvPr>
          <p:cNvSpPr txBox="1"/>
          <p:nvPr/>
        </p:nvSpPr>
        <p:spPr>
          <a:xfrm>
            <a:off x="4040619" y="158580"/>
            <a:ext cx="2083967"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EMERGENCY PLANNING</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701880"/>
            <a:ext cx="95289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 GALLON OF THIS PER PERSON PER DAY SHOULD BE INCLUDED IN AN EMERGENCY KIT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7" y="783565"/>
            <a:ext cx="8283921"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WATER</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423763"/>
            <a:ext cx="8285789" cy="470898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DEVICE PICKS UP EMERGENCY BROADCASTS WITHOUT NEEDING AN INTERNET CONNECTION</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1305342"/>
            <a:ext cx="8868154" cy="3139321"/>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PORTABLE RADIOS</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233567"/>
            <a:ext cx="95289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THESE KITS CAN BE USED TO ADMINISTER TREATMENT BEFORE HELP ARRIVES</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7" y="765526"/>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FIRST AID</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748783"/>
            <a:ext cx="9528900" cy="4154984"/>
          </a:xfrm>
          <a:prstGeom prst="rect">
            <a:avLst/>
          </a:prstGeom>
          <a:noFill/>
        </p:spPr>
        <p:txBody>
          <a:bodyPr wrap="square" rtlCol="0">
            <a:spAutoFit/>
          </a:bodyPr>
          <a:lstStyle/>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SHOULD UPDATE YOUR EMERGENCY KIT AND RE-THINK YOUR NEEDS THIS FREQUENTLY</a:t>
            </a:r>
            <a:endPar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954037" y="621829"/>
            <a:ext cx="8283921" cy="212365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ONCE A YEAR</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233567"/>
            <a:ext cx="9528900" cy="5078313"/>
          </a:xfrm>
          <a:prstGeom prst="rect">
            <a:avLst/>
          </a:prstGeom>
          <a:noFill/>
        </p:spPr>
        <p:txBody>
          <a:bodyPr wrap="square" rtlCol="0">
            <a:spAutoFit/>
          </a:bodyPr>
          <a:lstStyle/>
          <a:p>
            <a:pPr algn="ctr"/>
            <a:r>
              <a:rPr lang="en-GB"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SHOULD DO THIS TO IMPORTANT FAMILY IDENTIFICATION DOCUMENTS, BANK ACCOUNT RECORDS, AND INSURANCE POLICIES BEFORE A CRISIS</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3" y="442411"/>
            <a:ext cx="10648387"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MAKE PHYSICAL AND ELECTRONIC COPIES</a:t>
            </a:r>
            <a:endParaRPr lang="de-AT" sz="6600" dirty="0">
              <a:solidFill>
                <a:schemeClr val="bg1"/>
              </a:solidFill>
              <a:effectLst>
                <a:outerShdw blurRad="38100" dist="38100" dir="2700000" algn="tl">
                  <a:srgbClr val="000000">
                    <a:alpha val="43137"/>
                  </a:srgbClr>
                </a:outerShdw>
              </a:effectLst>
              <a:highlight>
                <a:srgbClr val="FFFF00"/>
              </a:highligh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234286" y="845263"/>
            <a:ext cx="9723422"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SMELL OF ROTTEN CABBAGE OR EGGS IS AN INDICATION OF</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835175"/>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GAS LEAK</a:t>
            </a: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6" y="5543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8" y="553117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6" y="701880"/>
            <a:ext cx="9528900"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DAMAGED, THESE SERVICES SHOULD BE SHUT OFF TO PREVENT FURTHER HARM</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6" y="1151453"/>
            <a:ext cx="12453891"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UTILITIES (WATER, NATURAL GAS, ELECTRICITY)</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35266" y="0"/>
            <a:ext cx="10121462" cy="5478423"/>
          </a:xfrm>
          <a:prstGeom prst="rect">
            <a:avLst/>
          </a:prstGeom>
          <a:noFill/>
        </p:spPr>
        <p:txBody>
          <a:bodyPr wrap="square" rtlCol="0">
            <a:spAutoFit/>
          </a:bodyPr>
          <a:lstStyle/>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DURING A BLACKOUT, USE FLASHLIGHTS TO PROVIDE LIGHT, NOT THIS COMMON CAUSE OF HOUSE FIRES DURING DISASTERS</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796303"/>
            <a:ext cx="12453891" cy="3385542"/>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ARE CANDLES</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02634" y="467723"/>
            <a:ext cx="11755818" cy="4708981"/>
          </a:xfrm>
          <a:prstGeom prst="rect">
            <a:avLst/>
          </a:prstGeom>
          <a:noFill/>
        </p:spPr>
        <p:txBody>
          <a:bodyPr wrap="square" rtlCol="0">
            <a:spAutoFit/>
          </a:bodyPr>
          <a:lstStyle/>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PURCHASING THIS IS AN UNDERUTILIZED AND COST-EFFECTIVE WAY TO MINIMIZE FINANCIAL DAMAGE CAUSED BY HEAVY RAINS</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4917563" y="3937227"/>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353293" y="1558011"/>
            <a:ext cx="7485413" cy="2452687"/>
          </a:xfrm>
          <a:prstGeom prst="rect">
            <a:avLst/>
          </a:prstGeom>
        </p:spPr>
        <p:txBody>
          <a:bodyPr vert="horz" lIns="91440" tIns="45720" rIns="91440" bIns="45720" rtlCol="0" anchor="ctr">
            <a:normAutofit fontScale="62500" lnSpcReduction="2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marL="2057400" lvl="5">
              <a:lnSpc>
                <a:spcPct val="90000"/>
              </a:lnSpc>
              <a:spcAft>
                <a:spcPts val="600"/>
              </a:spcAft>
            </a:pPr>
            <a:endPar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FLOOD INSURANCE</a:t>
            </a:r>
          </a:p>
          <a:p>
            <a:pPr indent="-228600" algn="ctr">
              <a:lnSpc>
                <a:spcPct val="90000"/>
              </a:lnSpc>
              <a:spcAft>
                <a:spcPts val="600"/>
              </a:spcAft>
              <a:buFont typeface="Arial" panose="020B0604020202020204" pitchFamily="34" charset="0"/>
              <a:buChar char="•"/>
            </a:pPr>
            <a:endParaRPr lang="en-US"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36790" y="444812"/>
            <a:ext cx="11196784" cy="4524315"/>
          </a:xfrm>
          <a:prstGeom prst="rect">
            <a:avLst/>
          </a:prstGeom>
          <a:noFill/>
        </p:spPr>
        <p:txBody>
          <a:bodyPr wrap="square" rtlCol="0">
            <a:spAutoFit/>
          </a:bodyPr>
          <a:lstStyle/>
          <a:p>
            <a:pPr algn="ctr"/>
            <a:r>
              <a:rPr lang="en-GB"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WHETHER TRYING TO REDUCE SNOW AND ICE BUILDUP DURING A WINTER STORM OR KEEP OUT WATER DURING A FLOOD OR HURRICANE, THIS SMALL SUBSTANCE CAN PLAY A LARGE ROLE IN MITIGATION DAMAGE FROM HAZARDS</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30948" y="796303"/>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SAND</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2" y="53023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4" y="527535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331550" y="104713"/>
            <a:ext cx="9528900" cy="5170646"/>
          </a:xfrm>
          <a:prstGeom prst="rect">
            <a:avLst/>
          </a:prstGeom>
          <a:noFill/>
        </p:spPr>
        <p:txBody>
          <a:bodyPr wrap="square" rtlCol="0">
            <a:spAutoFit/>
          </a:bodyPr>
          <a:lstStyle/>
          <a:p>
            <a:pPr algn="ctr"/>
            <a:r>
              <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IS THE NAME FOR PEOPLE YOU MAY NEED TO REACH OUT TO DURING/AFTER A DISASTER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796303"/>
            <a:ext cx="12453891" cy="449353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ARE EMERGENCY CONTACTS</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142006"/>
            <a:ext cx="11196784" cy="4154984"/>
          </a:xfrm>
          <a:prstGeom prst="rect">
            <a:avLst/>
          </a:prstGeom>
          <a:noFill/>
        </p:spPr>
        <p:txBody>
          <a:bodyPr wrap="square" rtlCol="0">
            <a:spAutoFit/>
          </a:bodyPr>
          <a:lstStyle/>
          <a:p>
            <a:pPr algn="ctr"/>
            <a:r>
              <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DEVICE CAN MITIGATE OR CONTAIN A FIRE—DON’T FORGET TO OCCASIONALLY CHECK ITS PRESSURE</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8" y="796303"/>
            <a:ext cx="12453891"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FIRE EXTINGUISHER</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346617"/>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IS A DOCUMENT THAT LISTS POTENTIAL CONTACTS IN AN EMERGENCY</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30948" y="928383"/>
            <a:ext cx="12453891" cy="550920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AN EMERGENCY/DISASTER COMMUNICATIONS PLAN</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6" y="535264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3404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24187AA0-70EE-4203-A2F7-BFDACBA8E77E}"/>
              </a:ext>
            </a:extLst>
          </p:cNvPr>
          <p:cNvSpPr txBox="1"/>
          <p:nvPr/>
        </p:nvSpPr>
        <p:spPr>
          <a:xfrm>
            <a:off x="1331547" y="475598"/>
            <a:ext cx="9528900" cy="461665"/>
          </a:xfrm>
          <a:prstGeom prst="rect">
            <a:avLst/>
          </a:prstGeom>
          <a:noFill/>
        </p:spPr>
        <p:txBody>
          <a:bodyPr wrap="square" rtlCol="0">
            <a:spAutoFit/>
          </a:bodyPr>
          <a:lstStyle/>
          <a:p>
            <a:pPr algn="ctr"/>
            <a:endParaRPr lang="en-GB" sz="24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3" name="Textfeld 12">
            <a:extLst>
              <a:ext uri="{FF2B5EF4-FFF2-40B4-BE49-F238E27FC236}">
                <a16:creationId xmlns:a16="http://schemas.microsoft.com/office/drawing/2014/main" id="{FE5B5EAF-5621-42F8-BED3-693F9D97AE29}"/>
              </a:ext>
            </a:extLst>
          </p:cNvPr>
          <p:cNvSpPr txBox="1"/>
          <p:nvPr/>
        </p:nvSpPr>
        <p:spPr>
          <a:xfrm>
            <a:off x="1157647" y="233567"/>
            <a:ext cx="9702800" cy="4985980"/>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DUE TO COMMUNICATION OUTAGES DURING AND AFTER DISASTERS, THIS IS ONE OF THE MOST RELIABLE WAYS TO CONTACT OTHERS</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827081"/>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TEXT MESSAGING</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467723"/>
            <a:ext cx="11196784" cy="4524315"/>
          </a:xfrm>
          <a:prstGeom prst="rect">
            <a:avLst/>
          </a:prstGeom>
          <a:noFill/>
        </p:spPr>
        <p:txBody>
          <a:bodyPr wrap="square" rtlCol="0">
            <a:spAutoFit/>
          </a:bodyPr>
          <a:lstStyle/>
          <a:p>
            <a:pPr algn="ctr"/>
            <a:r>
              <a:rPr lang="en-GB"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CREATE THIS KIND OF PLAN TO PREPARE FOR COMMON HAZARDS IN YOUR COMMUNITY AND OUTLINE WHERE TO GO, WHAT TO DO, AND HOW TO COMMUNICATE WITH HOUSEHOLD CONTACTS IN AN EMERGENCY</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501663"/>
            <a:ext cx="12453891" cy="553997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DISASTER PREPAREDNESS PLAN</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0"/>
            <a:ext cx="9528900" cy="5632311"/>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LOCAL OFFICIALS MAY ORDER YOU TO DO THIS IF A DISASTER IS SUFFICIENTLY DANGEROUS</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626350"/>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EVACUATE</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568036"/>
            <a:ext cx="9528900" cy="4154984"/>
          </a:xfrm>
          <a:prstGeom prst="rect">
            <a:avLst/>
          </a:prstGeom>
          <a:noFill/>
        </p:spPr>
        <p:txBody>
          <a:bodyPr wrap="square" rtlCol="0">
            <a:spAutoFit/>
          </a:bodyPr>
          <a:lstStyle/>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WILL WANT TO KNOW IF YOU LIVE IN ONE OF THESE IF AN EVACUATION ORDER IS GIVEN </a:t>
            </a:r>
            <a:endPar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907530"/>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AN EVACUATION ZONE</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270429"/>
            <a:ext cx="95289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 LESS SEVERE HAZARD MAY LEAD TO THIS ORDER RATHER THAN AN EVACUATION ORDER</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954038" y="1144588"/>
            <a:ext cx="8283921" cy="403187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SHELTER-IN-PLACE ORDER</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331547" y="701880"/>
            <a:ext cx="9528900" cy="3416320"/>
          </a:xfrm>
          <a:prstGeom prst="rect">
            <a:avLst/>
          </a:prstGeom>
          <a:noFill/>
        </p:spPr>
        <p:txBody>
          <a:bodyPr wrap="square" rtlCol="0">
            <a:spAutoFit/>
          </a:bodyPr>
          <a:lstStyle/>
          <a:p>
            <a:pPr algn="ctr"/>
            <a:r>
              <a:rPr lang="en-GB"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RESIDENTIAL STRUCTURE IS NOTORIOUS FOR BEING AN UNSAFE SHELTER DURING HIGH WIND EVENTS AND TORNADOES</a:t>
            </a: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7" y="208255"/>
            <a:ext cx="8283921" cy="513986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RECREATIONAL VEHICLE (RV)</a:t>
            </a: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880530" y="451908"/>
            <a:ext cx="10430933" cy="4524315"/>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FEMA-FUNDED PROGRAM SUPPLEMENTS AND EXPANDS ONGOING WORK OF LOCAL NONPROFIT AND GOVERNMENTAL SOCIAL SERVICE ORGANIZATIONS TO PROVIDE SHELTER, FOOD, AND SUPPORTIVE SERVICES</a:t>
            </a:r>
            <a:endParaRPr lang="en-GB"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0"/>
            <a:ext cx="9838568" cy="563231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EMERGENCY FOOD AND SHELTER PROGRAM (EFSP)</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471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715735"/>
            <a:ext cx="11196784" cy="4893647"/>
          </a:xfrm>
          <a:prstGeom prst="rect">
            <a:avLst/>
          </a:prstGeom>
          <a:noFill/>
        </p:spPr>
        <p:txBody>
          <a:bodyPr wrap="square" rtlCol="0">
            <a:spAutoFit/>
          </a:bodyPr>
          <a:lstStyle/>
          <a:p>
            <a:pPr algn="ctr"/>
            <a:r>
              <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FACED WITH THIS HAZARD YOU SHOULD UNPLUG APPLIANCES AND TAKE SHELTER IN A BUILDING OR CAR</a:t>
            </a:r>
          </a:p>
          <a:p>
            <a:pPr algn="ctr"/>
            <a:endPar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304698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THUNDERSTORM</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3" y="1905505"/>
            <a:ext cx="8075691"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EMERGENCY KIT</a:t>
            </a:r>
          </a:p>
        </p:txBody>
      </p:sp>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670947" y="233567"/>
            <a:ext cx="11196784"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DURING THIS HAZARD YOU SHOULD AVOID BRIDGES, LOW-LYING ROADS, AND BOTTOM FLOORS</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FLOOD</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29591" y="842812"/>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WHEN WATER RUSHES OUT TO SEA SEEK HIGH GROUND TO AVOID THIS HAZARD</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1309345"/>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TSUNAMI</a:t>
            </a: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02634" y="246570"/>
            <a:ext cx="11732812"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HAZARD IS FREQUENTLY RESPONSIBLE FOR THE MOST WEATHER-RELATED DEATHS EACH YEAR</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6" y="1309345"/>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HEATWAVE</a:t>
            </a: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82999" y="52549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237350"/>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670947" y="233567"/>
            <a:ext cx="10877586" cy="4708981"/>
          </a:xfrm>
          <a:prstGeom prst="rect">
            <a:avLst/>
          </a:prstGeom>
          <a:noFill/>
        </p:spPr>
        <p:txBody>
          <a:bodyPr wrap="square" rtlCol="0">
            <a:spAutoFit/>
          </a:bodyPr>
          <a:lstStyle/>
          <a:p>
            <a:pPr algn="ctr"/>
            <a:r>
              <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FACED WITH THIS HAZARD SEEK SHELTER IN A CLOSED VEHICLE OR BUILDING, BRING PETS INSIDE, AND TURN OFF VENTILATION SYSTEMS</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676568"/>
            <a:ext cx="12192000"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endPar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HAZARDOUS MATERIALS INCIDENT</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6" y="5403242"/>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38178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733403" y="2168551"/>
            <a:ext cx="10725186"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2004, INDIAN OCEAN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619029" y="681037"/>
            <a:ext cx="10794038" cy="433965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BOXING DAY EARTHQUAKE/TSUNAMI</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787282" y="1988110"/>
            <a:ext cx="10894520"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MARCH 11, 2011, JAPAN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619028" y="1519338"/>
            <a:ext cx="10946439" cy="369331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FUKUSHIMA NUCLEAR DISASTER/TOHOKU EARTHQUAKE AND TSUNAMI</a:t>
            </a: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670947" y="1825320"/>
            <a:ext cx="10860653"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79 CE, ITALY</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150716" y="957237"/>
            <a:ext cx="11897394"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ERUPTION OF MOUNT VESUVIUS</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682604" y="2321004"/>
            <a:ext cx="10826786"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1883, INDONESIA</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619029" y="1151453"/>
            <a:ext cx="10946438" cy="310854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ERUPTION OF KRAKATOA</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1040946"/>
            <a:ext cx="10226565" cy="2308324"/>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SEPTEMBER 26-OCTOBER 13, 1963, CARIBBEAN</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619029" y="1324588"/>
            <a:ext cx="10946438"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HURRICANE FLORA</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DBB7E8-8967-482C-B781-C5EED9864AE1}"/>
              </a:ext>
            </a:extLst>
          </p:cNvPr>
          <p:cNvSpPr txBox="1"/>
          <p:nvPr/>
        </p:nvSpPr>
        <p:spPr>
          <a:xfrm>
            <a:off x="1371600" y="474345"/>
            <a:ext cx="9864435" cy="5909310"/>
          </a:xfrm>
          <a:prstGeom prst="rect">
            <a:avLst/>
          </a:prstGeom>
          <a:noFill/>
        </p:spPr>
        <p:txBody>
          <a:bodyPr wrap="square" rtlCol="0">
            <a:spAutoFit/>
          </a:bodyPr>
          <a:lstStyle/>
          <a:p>
            <a:pPr algn="ctr"/>
            <a:r>
              <a:rPr lang="en-US" sz="5400" dirty="0">
                <a:solidFill>
                  <a:schemeClr val="bg1"/>
                </a:solidFill>
                <a:latin typeface="Sitka Banner" panose="02000505000000020004" pitchFamily="2" charset="0"/>
              </a:rPr>
              <a:t>THIS SYSTEM, DEVELOPED BY FEMA AND RELEASED IN 2020, USES PHYSICAL AND SOCIAL RISK DATA TO IDENTIFY COMMUNITIES MORE VULNERABLE TO THE ADVERSE IMPACTS OF NATURAL HAZARDS</a:t>
            </a:r>
          </a:p>
        </p:txBody>
      </p:sp>
    </p:spTree>
    <p:extLst>
      <p:ext uri="{BB962C8B-B14F-4D97-AF65-F5344CB8AC3E}">
        <p14:creationId xmlns:p14="http://schemas.microsoft.com/office/powerpoint/2010/main" val="24031824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8">
            <a:hlinkClick r:id="rId2" action="ppaction://hlinksldjump"/>
            <a:extLst>
              <a:ext uri="{FF2B5EF4-FFF2-40B4-BE49-F238E27FC236}">
                <a16:creationId xmlns:a16="http://schemas.microsoft.com/office/drawing/2014/main" id="{0FAA810A-7F74-4EB7-8AD0-97A90529381D}"/>
              </a:ext>
            </a:extLst>
          </p:cNvPr>
          <p:cNvSpPr txBox="1"/>
          <p:nvPr/>
        </p:nvSpPr>
        <p:spPr>
          <a:xfrm>
            <a:off x="619029" y="1324588"/>
            <a:ext cx="10946438"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THE NATIONAL RISK INDEX</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3197465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905505"/>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DISASTER MITIGATION</a:t>
            </a: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3A4F8C-6AFA-284B-A1EA-25438F33FABB}"/>
              </a:ext>
            </a:extLst>
          </p:cNvPr>
          <p:cNvSpPr/>
          <p:nvPr/>
        </p:nvSpPr>
        <p:spPr>
          <a:xfrm>
            <a:off x="2353308" y="2265974"/>
            <a:ext cx="7485383" cy="4592026"/>
          </a:xfrm>
          <a:prstGeom prst="rect">
            <a:avLst/>
          </a:prstGeom>
        </p:spPr>
        <p:txBody>
          <a:bodyPr wrap="none">
            <a:spAutoFit/>
          </a:bodyPr>
          <a:lstStyle/>
          <a:p>
            <a:pPr algn="ctr" defTabSz="777129">
              <a:lnSpc>
                <a:spcPct val="90000"/>
              </a:lnSpc>
              <a:spcAft>
                <a:spcPts val="1200"/>
              </a:spcAft>
              <a:defRPr/>
            </a:pPr>
            <a:r>
              <a:rPr lang="en-US" sz="4000" b="1" dirty="0">
                <a:solidFill>
                  <a:srgbClr val="70AD47">
                    <a:lumMod val="75000"/>
                  </a:srgbClr>
                </a:solidFill>
                <a:latin typeface="Franklin Gothic Medium" panose="020B0603020102020204" pitchFamily="34" charset="0"/>
              </a:rPr>
              <a:t>See all our upcoming </a:t>
            </a:r>
            <a:r>
              <a:rPr lang="en-US" sz="4000" b="1" dirty="0">
                <a:solidFill>
                  <a:srgbClr val="70AD47">
                    <a:lumMod val="75000"/>
                  </a:srgbClr>
                </a:solidFill>
                <a:latin typeface="Franklin Gothic Medium" panose="020B0603020102020204" pitchFamily="34" charset="0"/>
                <a:hlinkClick r:id="rId3"/>
              </a:rPr>
              <a:t>webinars</a:t>
            </a:r>
            <a:endParaRPr lang="en-US" sz="4000" b="1" dirty="0">
              <a:solidFill>
                <a:srgbClr val="70AD47">
                  <a:lumMod val="75000"/>
                </a:srgbClr>
              </a:solidFill>
              <a:latin typeface="Franklin Gothic Medium" panose="020B0603020102020204" pitchFamily="34" charset="0"/>
            </a:endParaRPr>
          </a:p>
          <a:p>
            <a:pPr algn="ctr" defTabSz="777129">
              <a:lnSpc>
                <a:spcPct val="90000"/>
              </a:lnSpc>
              <a:spcAft>
                <a:spcPts val="1200"/>
              </a:spcAft>
              <a:defRPr/>
            </a:pPr>
            <a:r>
              <a:rPr lang="en-US" sz="4000" b="1" dirty="0">
                <a:solidFill>
                  <a:srgbClr val="70AD47">
                    <a:lumMod val="75000"/>
                  </a:srgbClr>
                </a:solidFill>
                <a:latin typeface="Franklin Gothic Medium" panose="020B0603020102020204" pitchFamily="34" charset="0"/>
              </a:rPr>
              <a:t>View previous webinar </a:t>
            </a:r>
            <a:r>
              <a:rPr lang="en-US" sz="4000" b="1" dirty="0">
                <a:solidFill>
                  <a:srgbClr val="70AD47">
                    <a:lumMod val="75000"/>
                  </a:srgbClr>
                </a:solidFill>
                <a:latin typeface="Franklin Gothic Medium" panose="020B0603020102020204" pitchFamily="34" charset="0"/>
                <a:hlinkClick r:id="rId4"/>
              </a:rPr>
              <a:t>recordings</a:t>
            </a:r>
            <a:endParaRPr lang="en-US" sz="3600" b="1" dirty="0">
              <a:solidFill>
                <a:srgbClr val="70AD47">
                  <a:lumMod val="75000"/>
                </a:srgbClr>
              </a:solidFill>
              <a:latin typeface="Franklin Gothic Medium" panose="020B0603020102020204" pitchFamily="34" charset="0"/>
            </a:endParaRPr>
          </a:p>
          <a:p>
            <a:pPr algn="ctr" defTabSz="777129">
              <a:lnSpc>
                <a:spcPct val="90000"/>
              </a:lnSpc>
              <a:spcAft>
                <a:spcPts val="1200"/>
              </a:spcAft>
              <a:defRPr/>
            </a:pPr>
            <a:r>
              <a:rPr lang="en-US" sz="4000" b="1" dirty="0">
                <a:solidFill>
                  <a:srgbClr val="70AD47">
                    <a:lumMod val="75000"/>
                  </a:srgbClr>
                </a:solidFill>
                <a:latin typeface="Franklin Gothic Medium" panose="020B0603020102020204" pitchFamily="34" charset="0"/>
              </a:rPr>
              <a:t>Want Region II news?</a:t>
            </a:r>
            <a:r>
              <a:rPr lang="en-US" sz="4400" b="1" dirty="0">
                <a:solidFill>
                  <a:srgbClr val="70AD47">
                    <a:lumMod val="75000"/>
                  </a:srgbClr>
                </a:solidFill>
                <a:latin typeface="Franklin Gothic Medium" panose="020B0603020102020204" pitchFamily="34" charset="0"/>
              </a:rPr>
              <a:t> </a:t>
            </a:r>
            <a:r>
              <a:rPr lang="en-US" sz="4000" b="1" dirty="0">
                <a:solidFill>
                  <a:srgbClr val="70AD47">
                    <a:lumMod val="75000"/>
                  </a:srgbClr>
                </a:solidFill>
                <a:latin typeface="Franklin Gothic Medium" panose="020B0603020102020204" pitchFamily="34" charset="0"/>
                <a:hlinkClick r:id="rId5"/>
              </a:rPr>
              <a:t>subscribe</a:t>
            </a:r>
            <a:r>
              <a:rPr lang="en-US" sz="4000" b="1" dirty="0">
                <a:solidFill>
                  <a:srgbClr val="70AD47">
                    <a:lumMod val="75000"/>
                  </a:srgbClr>
                </a:solidFill>
                <a:latin typeface="Franklin Gothic Medium" panose="020B0603020102020204" pitchFamily="34" charset="0"/>
              </a:rPr>
              <a:t> </a:t>
            </a:r>
            <a:endParaRPr lang="en-US" sz="3600" b="1" dirty="0">
              <a:solidFill>
                <a:srgbClr val="70AD47">
                  <a:lumMod val="75000"/>
                </a:srgbClr>
              </a:solidFill>
              <a:latin typeface="Franklin Gothic Medium" panose="020B0603020102020204" pitchFamily="34" charset="0"/>
            </a:endParaRPr>
          </a:p>
          <a:p>
            <a:pPr algn="ctr" defTabSz="518124">
              <a:spcAft>
                <a:spcPts val="1200"/>
              </a:spcAft>
              <a:defRPr/>
            </a:pPr>
            <a:endParaRPr lang="en-US" sz="4000" b="1" dirty="0">
              <a:solidFill>
                <a:srgbClr val="ED7D31"/>
              </a:solidFill>
              <a:latin typeface="Franklin Gothic Medium" panose="020B0603020102020204" pitchFamily="34" charset="0"/>
            </a:endParaRPr>
          </a:p>
          <a:p>
            <a:pPr algn="ctr" defTabSz="518124">
              <a:defRPr/>
            </a:pPr>
            <a:r>
              <a:rPr lang="en-US" sz="4000" b="1" dirty="0">
                <a:solidFill>
                  <a:srgbClr val="ED7D31"/>
                </a:solidFill>
                <a:latin typeface="Franklin Gothic Medium" panose="020B0603020102020204" pitchFamily="34" charset="0"/>
              </a:rPr>
              <a:t>Contact Us:</a:t>
            </a:r>
            <a:endParaRPr lang="en-US" sz="2400" dirty="0">
              <a:solidFill>
                <a:srgbClr val="ED7D31"/>
              </a:solidFill>
              <a:latin typeface="Franklin Gothic Medium" panose="020B0603020102020204" pitchFamily="34" charset="0"/>
            </a:endParaRPr>
          </a:p>
          <a:p>
            <a:pPr algn="ctr" defTabSz="518124">
              <a:defRPr/>
            </a:pPr>
            <a:r>
              <a:rPr lang="en-US" sz="3200" dirty="0">
                <a:solidFill>
                  <a:prstClr val="black"/>
                </a:solidFill>
                <a:latin typeface="Franklin Gothic Medium" panose="020B0603020102020204" pitchFamily="34" charset="0"/>
                <a:hlinkClick r:id="rId6"/>
              </a:rPr>
              <a:t>fema-r2-prepares@fema.dhs.gov</a:t>
            </a:r>
            <a:r>
              <a:rPr lang="en-US" sz="3200" dirty="0">
                <a:solidFill>
                  <a:prstClr val="black"/>
                </a:solidFill>
                <a:latin typeface="Franklin Gothic Medium" panose="020B0603020102020204" pitchFamily="34" charset="0"/>
              </a:rPr>
              <a:t> </a:t>
            </a:r>
          </a:p>
          <a:p>
            <a:pPr algn="ctr" defTabSz="777129">
              <a:lnSpc>
                <a:spcPct val="90000"/>
              </a:lnSpc>
              <a:spcBef>
                <a:spcPct val="0"/>
              </a:spcBef>
              <a:defRPr/>
            </a:pPr>
            <a:endParaRPr lang="en-US" sz="3200" b="1" dirty="0">
              <a:solidFill>
                <a:srgbClr val="70AD47">
                  <a:lumMod val="75000"/>
                </a:srgbClr>
              </a:solidFill>
              <a:latin typeface="Franklin Gothic Medium" panose="020B0603020102020204" pitchFamily="34" charset="0"/>
            </a:endParaRPr>
          </a:p>
        </p:txBody>
      </p:sp>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dirty="0"/>
              <a:t>Contact Slide Option 2</a:t>
            </a:r>
          </a:p>
        </p:txBody>
      </p:sp>
      <p:pic>
        <p:nvPicPr>
          <p:cNvPr id="8" name="Picture 7">
            <a:hlinkClick r:id="rId7"/>
            <a:extLst>
              <a:ext uri="{FF2B5EF4-FFF2-40B4-BE49-F238E27FC236}">
                <a16:creationId xmlns:a16="http://schemas.microsoft.com/office/drawing/2014/main" id="{979A68EB-3F21-464C-B099-9EB425B64A3D}"/>
              </a:ext>
            </a:extLst>
          </p:cNvPr>
          <p:cNvPicPr>
            <a:picLocks noChangeAspect="1"/>
          </p:cNvPicPr>
          <p:nvPr/>
        </p:nvPicPr>
        <p:blipFill>
          <a:blip r:embed="rId8"/>
          <a:stretch>
            <a:fillRect/>
          </a:stretch>
        </p:blipFill>
        <p:spPr>
          <a:xfrm>
            <a:off x="4488493" y="283894"/>
            <a:ext cx="3215015" cy="1865395"/>
          </a:xfrm>
          <a:prstGeom prst="rect">
            <a:avLst/>
          </a:prstGeom>
        </p:spPr>
      </p:pic>
    </p:spTree>
    <p:extLst>
      <p:ext uri="{BB962C8B-B14F-4D97-AF65-F5344CB8AC3E}">
        <p14:creationId xmlns:p14="http://schemas.microsoft.com/office/powerpoint/2010/main" val="3586083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TN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01336F"/>
            </a:solidFill>
            <a:effectLst/>
            <a:latin typeface="Times New Roman" pitchFamily="18" charset="0"/>
            <a:cs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rot="10800000"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rgbClr val="01336F"/>
            </a:solidFill>
            <a:effectLst/>
            <a:latin typeface="Times New Roman" pitchFamily="18" charset="0"/>
            <a:cs typeface="Arial" charset="0"/>
          </a:defRPr>
        </a:defPPr>
      </a:lstStyle>
    </a:lnDef>
    <a:txDef>
      <a:spPr>
        <a:noFill/>
      </a:spPr>
      <a:bodyPr wrap="square" rtlCol="0">
        <a:spAutoFit/>
      </a:bodyPr>
      <a:lstStyle>
        <a:defPPr algn="l">
          <a:defRPr sz="1200" b="0" dirty="0" smtClean="0">
            <a:solidFill>
              <a:srgbClr val="000000"/>
            </a:solidFill>
          </a:defRPr>
        </a:defPPr>
      </a:lstStyle>
    </a:txDef>
  </a:objectDefaults>
  <a:extraClrSchemeLst>
    <a:extraClrScheme>
      <a:clrScheme name="1_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1351</Words>
  <Application>Microsoft Office PowerPoint</Application>
  <PresentationFormat>Widescreen</PresentationFormat>
  <Paragraphs>227</Paragraphs>
  <Slides>80</Slides>
  <Notes>2</Notes>
  <HiddenSlides>0</HiddenSlides>
  <MMClips>61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80</vt:i4>
      </vt:variant>
    </vt:vector>
  </HeadingPairs>
  <TitlesOfParts>
    <vt:vector size="94" baseType="lpstr">
      <vt:lpstr>AcmeFont</vt:lpstr>
      <vt:lpstr>Arial</vt:lpstr>
      <vt:lpstr>Calibri</vt:lpstr>
      <vt:lpstr>Calibri Light</vt:lpstr>
      <vt:lpstr>Franklin Gothic Book</vt:lpstr>
      <vt:lpstr>Franklin Gothic Medium</vt:lpstr>
      <vt:lpstr>Lucida Fax</vt:lpstr>
      <vt:lpstr>Segoe UI Black</vt:lpstr>
      <vt:lpstr>Sitka Banner</vt:lpstr>
      <vt:lpstr>Times New Roman</vt:lpstr>
      <vt:lpstr>Wingdings</vt:lpstr>
      <vt:lpstr>Office</vt:lpstr>
      <vt:lpstr>1_Office Theme</vt:lpstr>
      <vt:lpstr>1_DHS_Template_White</vt:lpstr>
      <vt:lpstr>Game Play</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Slide Option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Youngblood, Lauren (CTR)</cp:lastModifiedBy>
  <cp:revision>169</cp:revision>
  <dcterms:created xsi:type="dcterms:W3CDTF">2020-09-28T08:30:51Z</dcterms:created>
  <dcterms:modified xsi:type="dcterms:W3CDTF">2021-10-27T18:46:21Z</dcterms:modified>
</cp:coreProperties>
</file>